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327" r:id="rId3"/>
    <p:sldId id="285" r:id="rId4"/>
    <p:sldId id="292" r:id="rId5"/>
    <p:sldId id="293" r:id="rId6"/>
    <p:sldId id="294" r:id="rId7"/>
    <p:sldId id="299" r:id="rId8"/>
    <p:sldId id="300" r:id="rId9"/>
    <p:sldId id="309" r:id="rId10"/>
    <p:sldId id="298" r:id="rId11"/>
    <p:sldId id="308" r:id="rId12"/>
    <p:sldId id="310" r:id="rId13"/>
    <p:sldId id="313" r:id="rId14"/>
    <p:sldId id="314" r:id="rId15"/>
    <p:sldId id="315" r:id="rId16"/>
    <p:sldId id="316" r:id="rId17"/>
    <p:sldId id="317" r:id="rId18"/>
    <p:sldId id="318" r:id="rId19"/>
    <p:sldId id="319" r:id="rId20"/>
    <p:sldId id="324" r:id="rId21"/>
    <p:sldId id="325" r:id="rId22"/>
    <p:sldId id="326" r:id="rId23"/>
    <p:sldId id="329" r:id="rId24"/>
    <p:sldId id="328" r:id="rId25"/>
    <p:sldId id="262"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BRxx7YsQbpVBoiKa3rwiHaZUD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CCFF"/>
    <a:srgbClr val="FF99FF"/>
    <a:srgbClr val="FF3300"/>
    <a:srgbClr val="FF00FF"/>
    <a:srgbClr val="B1FA5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1219" autoAdjust="0"/>
  </p:normalViewPr>
  <p:slideViewPr>
    <p:cSldViewPr snapToGrid="0">
      <p:cViewPr varScale="1">
        <p:scale>
          <a:sx n="86" d="100"/>
          <a:sy n="86" d="100"/>
        </p:scale>
        <p:origin x="93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customschemas.google.com/relationships/presentationmetadata" Target="metadata"/><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marani Sahoo" userId="6e1c4655fcf939a8" providerId="LiveId" clId="{CB98DBFF-93F3-4E81-809E-9127FC65225A}"/>
    <pc:docChg chg="delSld">
      <pc:chgData name="Seemarani Sahoo" userId="6e1c4655fcf939a8" providerId="LiveId" clId="{CB98DBFF-93F3-4E81-809E-9127FC65225A}" dt="2022-06-26T14:32:08.616" v="0" actId="2696"/>
      <pc:docMkLst>
        <pc:docMk/>
      </pc:docMkLst>
      <pc:sldChg chg="del">
        <pc:chgData name="Seemarani Sahoo" userId="6e1c4655fcf939a8" providerId="LiveId" clId="{CB98DBFF-93F3-4E81-809E-9127FC65225A}" dt="2022-06-26T14:32:08.616" v="0" actId="2696"/>
        <pc:sldMkLst>
          <pc:docMk/>
          <pc:sldMk cId="0" sldId="32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3">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4">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3990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3777640"/>
            <a:ext cx="9144000" cy="1365860"/>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62325" y="98375"/>
            <a:ext cx="1578401" cy="783575"/>
          </a:xfrm>
          <a:prstGeom prst="rect">
            <a:avLst/>
          </a:prstGeom>
          <a:noFill/>
          <a:ln>
            <a:noFill/>
          </a:ln>
        </p:spPr>
      </p:pic>
      <p:sp>
        <p:nvSpPr>
          <p:cNvPr id="56" name="Google Shape;56;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txBox="1"/>
          <p:nvPr/>
        </p:nvSpPr>
        <p:spPr>
          <a:xfrm>
            <a:off x="1959872" y="912405"/>
            <a:ext cx="5283220" cy="28834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SESSION : 3</a:t>
            </a:r>
            <a:endParaRPr sz="2000" dirty="0"/>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CLASS: I</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SUBJECT: </a:t>
            </a:r>
            <a:r>
              <a:rPr lang="en" sz="2000" b="1" dirty="0"/>
              <a:t>EVS</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CHAPTER NUMBER:3</a:t>
            </a: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2000" b="1" i="0" u="none" strike="noStrike" cap="none" dirty="0">
                <a:solidFill>
                  <a:srgbClr val="000000"/>
                </a:solidFill>
                <a:latin typeface="Arial"/>
                <a:ea typeface="Arial"/>
                <a:cs typeface="Arial"/>
                <a:sym typeface="Arial"/>
              </a:rPr>
              <a:t>CHAPTER NAME: </a:t>
            </a:r>
            <a:r>
              <a:rPr lang="en" sz="2000" b="1" dirty="0"/>
              <a:t>MY BODY HELPS ME</a:t>
            </a:r>
            <a:endParaRPr sz="2000" dirty="0"/>
          </a:p>
          <a:p>
            <a:r>
              <a:rPr lang="en" sz="2000" b="1" i="0" u="none" strike="noStrike" cap="none" dirty="0">
                <a:solidFill>
                  <a:srgbClr val="000000"/>
                </a:solidFill>
                <a:latin typeface="Arial"/>
                <a:ea typeface="Arial"/>
                <a:cs typeface="Arial"/>
                <a:sym typeface="Arial"/>
              </a:rPr>
              <a:t>SUB TOPIC:</a:t>
            </a:r>
            <a:r>
              <a:rPr lang="en" sz="2000" b="1" dirty="0"/>
              <a:t> </a:t>
            </a:r>
            <a:r>
              <a:rPr lang="en-US" sz="2000" b="1" dirty="0"/>
              <a:t>TEXTUAL QUESTIONS- TICK THE CORRECT WORD, FILL IN THE BLANKS, AND MARK THE SENTENCES AS TRUE OR NOT TRUE. </a:t>
            </a:r>
          </a:p>
          <a:p>
            <a:br>
              <a:rPr lang="en-US" sz="2000" dirty="0"/>
            </a:b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10" name="Picture 9" descr="Clipart Of Boy Jumping"/>
          <p:cNvPicPr/>
          <p:nvPr/>
        </p:nvPicPr>
        <p:blipFill>
          <a:blip r:embed="rId2" cstate="print"/>
          <a:srcRect/>
          <a:stretch>
            <a:fillRect/>
          </a:stretch>
        </p:blipFill>
        <p:spPr bwMode="auto">
          <a:xfrm>
            <a:off x="6740754" y="555020"/>
            <a:ext cx="2041740" cy="3854390"/>
          </a:xfrm>
          <a:prstGeom prst="rect">
            <a:avLst/>
          </a:prstGeom>
          <a:noFill/>
          <a:ln w="9525">
            <a:noFill/>
            <a:miter lim="800000"/>
            <a:headEnd/>
            <a:tailEnd/>
          </a:ln>
        </p:spPr>
      </p:pic>
      <p:sp>
        <p:nvSpPr>
          <p:cNvPr id="11" name="Oval Callout 10"/>
          <p:cNvSpPr/>
          <p:nvPr/>
        </p:nvSpPr>
        <p:spPr>
          <a:xfrm>
            <a:off x="3334297" y="173104"/>
            <a:ext cx="2740157" cy="1682665"/>
          </a:xfrm>
          <a:prstGeom prst="wedgeEllipseCallout">
            <a:avLst>
              <a:gd name="adj1" fmla="val 78567"/>
              <a:gd name="adj2" fmla="val 33088"/>
            </a:avLst>
          </a:prstGeom>
          <a:solidFill>
            <a:srgbClr val="FF00FF"/>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IN" sz="2800" b="1" dirty="0">
                <a:solidFill>
                  <a:schemeClr val="tx1"/>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jump</a:t>
            </a:r>
            <a:r>
              <a:rPr lang="en-IN" sz="2800" b="1" dirty="0">
                <a:solidFill>
                  <a:schemeClr val="tx1"/>
                </a:solidFill>
                <a:latin typeface="Calibri" panose="020F0502020204030204" pitchFamily="34" charset="0"/>
                <a:cs typeface="Calibri" panose="020F0502020204030204" pitchFamily="34" charset="0"/>
              </a:rPr>
              <a:t> with my legs</a:t>
            </a:r>
          </a:p>
        </p:txBody>
      </p:sp>
      <p:pic>
        <p:nvPicPr>
          <p:cNvPr id="13" name="Picture 12" descr="Kicking a football clipart - Clip Art Library"/>
          <p:cNvPicPr/>
          <p:nvPr/>
        </p:nvPicPr>
        <p:blipFill>
          <a:blip r:embed="rId3" cstate="print"/>
          <a:srcRect/>
          <a:stretch>
            <a:fillRect/>
          </a:stretch>
        </p:blipFill>
        <p:spPr bwMode="auto">
          <a:xfrm>
            <a:off x="389743" y="350875"/>
            <a:ext cx="1864359" cy="3891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ounded Rectangular Callout 13"/>
          <p:cNvSpPr/>
          <p:nvPr/>
        </p:nvSpPr>
        <p:spPr>
          <a:xfrm>
            <a:off x="2668772" y="2902689"/>
            <a:ext cx="2690037" cy="1722474"/>
          </a:xfrm>
          <a:prstGeom prst="wedgeRoundRectCallout">
            <a:avLst>
              <a:gd name="adj1" fmla="val -72178"/>
              <a:gd name="adj2" fmla="val -64952"/>
              <a:gd name="adj3" fmla="val 16667"/>
            </a:avLst>
          </a:prstGeom>
          <a:solidFill>
            <a:srgbClr val="B1FA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solidFill>
                  <a:schemeClr val="accent2">
                    <a:lumMod val="50000"/>
                  </a:schemeClr>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kick</a:t>
            </a:r>
            <a:r>
              <a:rPr lang="en-IN" sz="2800" b="1" dirty="0">
                <a:solidFill>
                  <a:schemeClr val="accent2">
                    <a:lumMod val="50000"/>
                  </a:schemeClr>
                </a:solidFill>
                <a:latin typeface="Calibri" panose="020F0502020204030204" pitchFamily="34" charset="0"/>
                <a:cs typeface="Calibri" panose="020F0502020204030204" pitchFamily="34" charset="0"/>
              </a:rPr>
              <a:t> the ball with our leg.</a:t>
            </a:r>
          </a:p>
        </p:txBody>
      </p:sp>
      <p:pic>
        <p:nvPicPr>
          <p:cNvPr id="9" name="Google Shape;62;p2">
            <a:extLst>
              <a:ext uri="{FF2B5EF4-FFF2-40B4-BE49-F238E27FC236}">
                <a16:creationId xmlns:a16="http://schemas.microsoft.com/office/drawing/2014/main" id="{25294A65-35D3-423C-B778-1542309F3DB2}"/>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4)">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bg/>
                                          </p:spTgt>
                                        </p:tgtEl>
                                        <p:attrNameLst>
                                          <p:attrName>style.visibility</p:attrName>
                                        </p:attrNameLst>
                                      </p:cBhvr>
                                      <p:to>
                                        <p:strVal val="visible"/>
                                      </p:to>
                                    </p:set>
                                    <p:anim calcmode="lin" valueType="num">
                                      <p:cBhvr additive="base">
                                        <p:cTn id="20"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bg/>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additive="base">
                                        <p:cTn id="2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4"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p:cNvSpPr>
            <a:spLocks noGrp="1"/>
          </p:cNvSpPr>
          <p:nvPr>
            <p:ph type="body" idx="1"/>
          </p:nvPr>
        </p:nvSpPr>
        <p:spPr/>
        <p:txBody>
          <a:bodyPr/>
          <a:lstStyle/>
          <a:p>
            <a:pPr>
              <a:buNone/>
            </a:pPr>
            <a:r>
              <a:rPr lang="en-US" dirty="0"/>
              <a:t>                          </a:t>
            </a:r>
          </a:p>
        </p:txBody>
      </p:sp>
      <p:sp>
        <p:nvSpPr>
          <p:cNvPr id="33" name="Title 32"/>
          <p:cNvSpPr>
            <a:spLocks noGrp="1"/>
          </p:cNvSpPr>
          <p:nvPr>
            <p:ph type="title"/>
          </p:nvPr>
        </p:nvSpPr>
        <p:spPr/>
        <p:txBody>
          <a:bodyPr/>
          <a:lstStyle/>
          <a:p>
            <a:r>
              <a:rPr lang="en-US" dirty="0"/>
              <a:t>                    </a:t>
            </a:r>
          </a:p>
        </p:txBody>
      </p:sp>
      <p:pic>
        <p:nvPicPr>
          <p:cNvPr id="35" name="Picture 34" descr="Best Kids Dancing Clipart #16303 - Clipartion.com"/>
          <p:cNvPicPr/>
          <p:nvPr/>
        </p:nvPicPr>
        <p:blipFill>
          <a:blip r:embed="rId2" cstate="print"/>
          <a:srcRect/>
          <a:stretch>
            <a:fillRect/>
          </a:stretch>
        </p:blipFill>
        <p:spPr bwMode="auto">
          <a:xfrm>
            <a:off x="6325459" y="721462"/>
            <a:ext cx="2605929" cy="4104169"/>
          </a:xfrm>
          <a:prstGeom prst="rect">
            <a:avLst/>
          </a:prstGeom>
          <a:noFill/>
          <a:ln w="9525">
            <a:noFill/>
            <a:miter lim="800000"/>
            <a:headEnd/>
            <a:tailEnd/>
          </a:ln>
        </p:spPr>
      </p:pic>
      <p:sp>
        <p:nvSpPr>
          <p:cNvPr id="37" name="Cloud Callout 36"/>
          <p:cNvSpPr/>
          <p:nvPr/>
        </p:nvSpPr>
        <p:spPr>
          <a:xfrm>
            <a:off x="3050313" y="0"/>
            <a:ext cx="2563677" cy="2328530"/>
          </a:xfrm>
          <a:prstGeom prst="cloudCallout">
            <a:avLst>
              <a:gd name="adj1" fmla="val 77073"/>
              <a:gd name="adj2" fmla="val 14210"/>
            </a:avLst>
          </a:prstGeom>
          <a:solidFill>
            <a:srgbClr val="92D05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IN" sz="2800" b="1" dirty="0">
                <a:solidFill>
                  <a:schemeClr val="tx1"/>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dance</a:t>
            </a:r>
            <a:r>
              <a:rPr lang="en-IN" sz="2800" b="1" dirty="0">
                <a:solidFill>
                  <a:schemeClr val="tx1"/>
                </a:solidFill>
                <a:latin typeface="Calibri" panose="020F0502020204030204" pitchFamily="34" charset="0"/>
                <a:cs typeface="Calibri" panose="020F0502020204030204" pitchFamily="34" charset="0"/>
              </a:rPr>
              <a:t> with my legs.</a:t>
            </a:r>
          </a:p>
        </p:txBody>
      </p:sp>
      <p:pic>
        <p:nvPicPr>
          <p:cNvPr id="38" name="Picture 2" descr="Free Vector | Happy boy standing on white background"/>
          <p:cNvPicPr>
            <a:picLocks noChangeAspect="1" noChangeArrowheads="1"/>
          </p:cNvPicPr>
          <p:nvPr/>
        </p:nvPicPr>
        <p:blipFill>
          <a:blip r:embed="rId3"/>
          <a:srcRect/>
          <a:stretch>
            <a:fillRect/>
          </a:stretch>
        </p:blipFill>
        <p:spPr bwMode="auto">
          <a:xfrm>
            <a:off x="102411" y="1098524"/>
            <a:ext cx="1694491" cy="3760686"/>
          </a:xfrm>
          <a:prstGeom prst="rect">
            <a:avLst/>
          </a:prstGeom>
          <a:noFill/>
        </p:spPr>
      </p:pic>
      <p:sp>
        <p:nvSpPr>
          <p:cNvPr id="39" name="Rounded Rectangular Callout 38"/>
          <p:cNvSpPr/>
          <p:nvPr/>
        </p:nvSpPr>
        <p:spPr>
          <a:xfrm>
            <a:off x="3235842" y="2757376"/>
            <a:ext cx="2665228" cy="1421219"/>
          </a:xfrm>
          <a:prstGeom prst="wedgeRoundRectCallout">
            <a:avLst>
              <a:gd name="adj1" fmla="val -111548"/>
              <a:gd name="adj2" fmla="val -73619"/>
              <a:gd name="adj3" fmla="val 16667"/>
            </a:avLst>
          </a:prstGeom>
          <a:solidFill>
            <a:schemeClr val="accent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solidFill>
                  <a:schemeClr val="accent2">
                    <a:lumMod val="50000"/>
                  </a:schemeClr>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stand</a:t>
            </a:r>
            <a:r>
              <a:rPr lang="en-IN" sz="2800" b="1" dirty="0">
                <a:solidFill>
                  <a:schemeClr val="accent2">
                    <a:lumMod val="50000"/>
                  </a:schemeClr>
                </a:solidFill>
                <a:latin typeface="Calibri" panose="020F0502020204030204" pitchFamily="34" charset="0"/>
                <a:cs typeface="Calibri" panose="020F0502020204030204" pitchFamily="34" charset="0"/>
              </a:rPr>
              <a:t> with my leg.</a:t>
            </a:r>
          </a:p>
        </p:txBody>
      </p:sp>
      <p:pic>
        <p:nvPicPr>
          <p:cNvPr id="9" name="Google Shape;62;p2">
            <a:extLst>
              <a:ext uri="{FF2B5EF4-FFF2-40B4-BE49-F238E27FC236}">
                <a16:creationId xmlns:a16="http://schemas.microsoft.com/office/drawing/2014/main" id="{91DA7D0F-B565-4A96-B56E-23379EE7E904}"/>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anim calcmode="lin" valueType="num">
                                      <p:cBhvr additive="base">
                                        <p:cTn id="7"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 calcmode="lin" valueType="num">
                                      <p:cBhvr additive="base">
                                        <p:cTn id="1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 calcmode="lin" valueType="num">
                                      <p:cBhvr>
                                        <p:cTn id="19" dur="500" fill="hold"/>
                                        <p:tgtEl>
                                          <p:spTgt spid="35"/>
                                        </p:tgtEl>
                                        <p:attrNameLst>
                                          <p:attrName>style.rotation</p:attrName>
                                        </p:attrNameLst>
                                      </p:cBhvr>
                                      <p:tavLst>
                                        <p:tav tm="0">
                                          <p:val>
                                            <p:fltVal val="360"/>
                                          </p:val>
                                        </p:tav>
                                        <p:tav tm="100000">
                                          <p:val>
                                            <p:fltVal val="0"/>
                                          </p:val>
                                        </p:tav>
                                      </p:tavLst>
                                    </p:anim>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bg/>
                                          </p:spTgt>
                                        </p:tgtEl>
                                        <p:attrNameLst>
                                          <p:attrName>style.visibility</p:attrName>
                                        </p:attrNameLst>
                                      </p:cBhvr>
                                      <p:to>
                                        <p:strVal val="visible"/>
                                      </p:to>
                                    </p:set>
                                    <p:anim calcmode="lin" valueType="num">
                                      <p:cBhvr additive="base">
                                        <p:cTn id="25" dur="500" fill="hold"/>
                                        <p:tgtEl>
                                          <p:spTgt spid="3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9">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9">
                                            <p:txEl>
                                              <p:pRg st="0" end="0"/>
                                            </p:txEl>
                                          </p:spTgt>
                                        </p:tgtEl>
                                        <p:attrNameLst>
                                          <p:attrName>style.visibility</p:attrName>
                                        </p:attrNameLst>
                                      </p:cBhvr>
                                      <p:to>
                                        <p:strVal val="visible"/>
                                      </p:to>
                                    </p:set>
                                    <p:anim calcmode="lin" valueType="num">
                                      <p:cBhvr additive="base">
                                        <p:cTn id="2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allAtOnce" animBg="1"/>
      <p:bldP spid="39"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9" name="Picture 8" descr="Flóahlaupið haldið í 40. skiptið | Upplifðu Suðurland"/>
          <p:cNvPicPr/>
          <p:nvPr/>
        </p:nvPicPr>
        <p:blipFill>
          <a:blip r:embed="rId2" cstate="print"/>
          <a:srcRect/>
          <a:stretch>
            <a:fillRect/>
          </a:stretch>
        </p:blipFill>
        <p:spPr bwMode="auto">
          <a:xfrm>
            <a:off x="344781" y="239145"/>
            <a:ext cx="2611058" cy="4524241"/>
          </a:xfrm>
          <a:prstGeom prst="rect">
            <a:avLst/>
          </a:prstGeom>
          <a:noFill/>
          <a:ln w="9525">
            <a:noFill/>
            <a:miter lim="800000"/>
            <a:headEnd/>
            <a:tailEnd/>
          </a:ln>
        </p:spPr>
      </p:pic>
      <p:sp>
        <p:nvSpPr>
          <p:cNvPr id="11" name="Oval Callout 10"/>
          <p:cNvSpPr/>
          <p:nvPr/>
        </p:nvSpPr>
        <p:spPr>
          <a:xfrm>
            <a:off x="2946687" y="176524"/>
            <a:ext cx="2731100" cy="1673541"/>
          </a:xfrm>
          <a:prstGeom prst="wedgeEllipseCallout">
            <a:avLst>
              <a:gd name="adj1" fmla="val -68788"/>
              <a:gd name="adj2" fmla="val 39432"/>
            </a:avLst>
          </a:prstGeom>
          <a:solidFill>
            <a:srgbClr val="00B0F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3200" b="1" dirty="0">
                <a:solidFill>
                  <a:srgbClr val="FFFF00"/>
                </a:solidFill>
              </a:rPr>
              <a:t>I can </a:t>
            </a:r>
            <a:r>
              <a:rPr lang="en-IN" sz="3200" b="1" dirty="0">
                <a:solidFill>
                  <a:srgbClr val="FF0000"/>
                </a:solidFill>
              </a:rPr>
              <a:t>run</a:t>
            </a:r>
            <a:r>
              <a:rPr lang="en-IN" sz="3200" b="1" dirty="0">
                <a:solidFill>
                  <a:srgbClr val="FFFF00"/>
                </a:solidFill>
              </a:rPr>
              <a:t> with my legs.</a:t>
            </a:r>
          </a:p>
        </p:txBody>
      </p:sp>
      <p:pic>
        <p:nvPicPr>
          <p:cNvPr id="10242" name="Picture 2" descr="Hip Hop Kid 5 | Hip hop kids, Kids dance, Dance images"/>
          <p:cNvPicPr>
            <a:picLocks noChangeAspect="1" noChangeArrowheads="1"/>
          </p:cNvPicPr>
          <p:nvPr/>
        </p:nvPicPr>
        <p:blipFill>
          <a:blip r:embed="rId3"/>
          <a:srcRect/>
          <a:stretch>
            <a:fillRect/>
          </a:stretch>
        </p:blipFill>
        <p:spPr bwMode="auto">
          <a:xfrm>
            <a:off x="6481947" y="1193447"/>
            <a:ext cx="2428136" cy="3678922"/>
          </a:xfrm>
          <a:prstGeom prst="rect">
            <a:avLst/>
          </a:prstGeom>
          <a:noFill/>
        </p:spPr>
      </p:pic>
      <p:sp>
        <p:nvSpPr>
          <p:cNvPr id="13" name="Oval Callout 12"/>
          <p:cNvSpPr/>
          <p:nvPr/>
        </p:nvSpPr>
        <p:spPr>
          <a:xfrm>
            <a:off x="3455582" y="2072663"/>
            <a:ext cx="2700670" cy="1712527"/>
          </a:xfrm>
          <a:prstGeom prst="wedgeEllipseCallout">
            <a:avLst>
              <a:gd name="adj1" fmla="val 61510"/>
              <a:gd name="adj2" fmla="val -35513"/>
            </a:avLst>
          </a:prstGeom>
          <a:solidFill>
            <a:srgbClr val="FF00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3200" b="1" dirty="0">
                <a:solidFill>
                  <a:srgbClr val="FFFF00"/>
                </a:solidFill>
              </a:rPr>
              <a:t>I can </a:t>
            </a:r>
            <a:r>
              <a:rPr lang="en-IN" sz="3200" b="1" dirty="0">
                <a:solidFill>
                  <a:srgbClr val="FF0000"/>
                </a:solidFill>
              </a:rPr>
              <a:t>hop</a:t>
            </a:r>
            <a:r>
              <a:rPr lang="en-IN" sz="3200" b="1" dirty="0">
                <a:solidFill>
                  <a:srgbClr val="FFFF00"/>
                </a:solidFill>
              </a:rPr>
              <a:t> with my legs.</a:t>
            </a:r>
          </a:p>
        </p:txBody>
      </p:sp>
      <p:pic>
        <p:nvPicPr>
          <p:cNvPr id="10" name="Google Shape;62;p2">
            <a:extLst>
              <a:ext uri="{FF2B5EF4-FFF2-40B4-BE49-F238E27FC236}">
                <a16:creationId xmlns:a16="http://schemas.microsoft.com/office/drawing/2014/main" id="{5E6EDB09-C1FD-47D1-931F-6F9B5E74F46C}"/>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animEffect transition="in" filter="wipe(down)">
                                      <p:cBhvr>
                                        <p:cTn id="23" dur="500"/>
                                        <p:tgtEl>
                                          <p:spTgt spid="13">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down)">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0242"/>
                                        </p:tgtEl>
                                        <p:attrNameLst>
                                          <p:attrName>style.visibility</p:attrName>
                                        </p:attrNameLst>
                                      </p:cBhvr>
                                      <p:to>
                                        <p:strVal val="visible"/>
                                      </p:to>
                                    </p:set>
                                    <p:animEffect transition="in" filter="wheel(4)">
                                      <p:cBhvr>
                                        <p:cTn id="31"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animBg="1"/>
      <p:bldP spid="13"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750307" y="119500"/>
            <a:ext cx="1232526" cy="611875"/>
          </a:xfrm>
          <a:prstGeom prst="rect">
            <a:avLst/>
          </a:prstGeom>
          <a:noFill/>
          <a:ln>
            <a:noFill/>
          </a:ln>
        </p:spPr>
      </p:pic>
      <p:pic>
        <p:nvPicPr>
          <p:cNvPr id="5" name="Content Placeholder 5" descr="30322.45680-olhos | Dicas &amp; Curiosidades™"/>
          <p:cNvPicPr>
            <a:picLocks/>
          </p:cNvPicPr>
          <p:nvPr/>
        </p:nvPicPr>
        <p:blipFill>
          <a:blip r:embed="rId3" cstate="print"/>
          <a:srcRect/>
          <a:stretch>
            <a:fillRect/>
          </a:stretch>
        </p:blipFill>
        <p:spPr bwMode="auto">
          <a:xfrm>
            <a:off x="3347725" y="180753"/>
            <a:ext cx="2404500" cy="967557"/>
          </a:xfrm>
          <a:prstGeom prst="rect">
            <a:avLst/>
          </a:prstGeom>
          <a:noFill/>
          <a:ln>
            <a:noFill/>
          </a:ln>
          <a:effectLst>
            <a:softEdge rad="112500"/>
          </a:effectLst>
        </p:spPr>
      </p:pic>
      <p:sp>
        <p:nvSpPr>
          <p:cNvPr id="6" name="Rectangle 5"/>
          <p:cNvSpPr/>
          <p:nvPr/>
        </p:nvSpPr>
        <p:spPr>
          <a:xfrm>
            <a:off x="3721414" y="1201476"/>
            <a:ext cx="1616148" cy="595425"/>
          </a:xfrm>
          <a:prstGeom prst="rect">
            <a:avLst/>
          </a:prstGeom>
          <a:solidFill>
            <a:srgbClr val="00B0F0"/>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t>Eyes</a:t>
            </a:r>
          </a:p>
        </p:txBody>
      </p:sp>
      <p:pic>
        <p:nvPicPr>
          <p:cNvPr id="7" name="Picture 6" descr="Meadow Flowers, Rainbow, Sun And Blue Sky Royalty Free Cliparts ..."/>
          <p:cNvPicPr/>
          <p:nvPr/>
        </p:nvPicPr>
        <p:blipFill>
          <a:blip r:embed="rId4" cstate="print"/>
          <a:srcRect/>
          <a:stretch>
            <a:fillRect/>
          </a:stretch>
        </p:blipFill>
        <p:spPr bwMode="auto">
          <a:xfrm>
            <a:off x="10634" y="0"/>
            <a:ext cx="3094074" cy="5143500"/>
          </a:xfrm>
          <a:prstGeom prst="rect">
            <a:avLst/>
          </a:prstGeom>
          <a:noFill/>
          <a:ln w="9525">
            <a:noFill/>
            <a:miter lim="800000"/>
            <a:headEnd/>
            <a:tailEnd/>
          </a:ln>
        </p:spPr>
      </p:pic>
      <p:sp>
        <p:nvSpPr>
          <p:cNvPr id="8" name="Cloud Callout 7"/>
          <p:cNvSpPr/>
          <p:nvPr/>
        </p:nvSpPr>
        <p:spPr>
          <a:xfrm>
            <a:off x="6500122" y="1201476"/>
            <a:ext cx="2892056" cy="1810281"/>
          </a:xfrm>
          <a:prstGeom prst="cloudCallout">
            <a:avLst>
              <a:gd name="adj1" fmla="val -72364"/>
              <a:gd name="adj2" fmla="val 53966"/>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IN" sz="2000" b="1" dirty="0"/>
              <a:t>I can see colourful rainbow with my eyes </a:t>
            </a:r>
          </a:p>
        </p:txBody>
      </p:sp>
      <p:pic>
        <p:nvPicPr>
          <p:cNvPr id="9" name="Picture 8" descr="Gril Pointing Cartoon Free PNG Image｜Illustoon"/>
          <p:cNvPicPr/>
          <p:nvPr/>
        </p:nvPicPr>
        <p:blipFill>
          <a:blip r:embed="rId5" cstate="print"/>
          <a:srcRect/>
          <a:stretch>
            <a:fillRect/>
          </a:stretch>
        </p:blipFill>
        <p:spPr bwMode="auto">
          <a:xfrm>
            <a:off x="4140937" y="2528103"/>
            <a:ext cx="1835696" cy="2564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edge">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Effect transition="in" filter="wipe(down)">
                                      <p:cBhvr>
                                        <p:cTn id="32" dur="500"/>
                                        <p:tgtEl>
                                          <p:spTgt spid="8">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down)">
                                      <p:cBhvr>
                                        <p:cTn id="3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5" name="Picture 4" descr="25 Mix Gerbera Bunch India"/>
          <p:cNvPicPr/>
          <p:nvPr/>
        </p:nvPicPr>
        <p:blipFill>
          <a:blip r:embed="rId2" cstate="print"/>
          <a:srcRect/>
          <a:stretch>
            <a:fillRect/>
          </a:stretch>
        </p:blipFill>
        <p:spPr bwMode="auto">
          <a:xfrm>
            <a:off x="6212078" y="1018886"/>
            <a:ext cx="2915741" cy="3774559"/>
          </a:xfrm>
          <a:prstGeom prst="rect">
            <a:avLst/>
          </a:prstGeom>
          <a:noFill/>
          <a:ln w="9525">
            <a:noFill/>
            <a:miter lim="800000"/>
            <a:headEnd/>
            <a:tailEnd/>
          </a:ln>
        </p:spPr>
      </p:pic>
      <p:pic>
        <p:nvPicPr>
          <p:cNvPr id="6" name="Picture 5" descr="Gril Pointing Cartoon Free PNG Image｜Illustoon"/>
          <p:cNvPicPr/>
          <p:nvPr/>
        </p:nvPicPr>
        <p:blipFill>
          <a:blip r:embed="rId3" cstate="print"/>
          <a:srcRect/>
          <a:stretch>
            <a:fillRect/>
          </a:stretch>
        </p:blipFill>
        <p:spPr bwMode="auto">
          <a:xfrm flipH="1">
            <a:off x="3200444" y="2155958"/>
            <a:ext cx="1691680" cy="2564904"/>
          </a:xfrm>
          <a:prstGeom prst="rect">
            <a:avLst/>
          </a:prstGeom>
          <a:noFill/>
          <a:ln w="9525">
            <a:noFill/>
            <a:miter lim="800000"/>
            <a:headEnd/>
            <a:tailEnd/>
          </a:ln>
        </p:spPr>
      </p:pic>
      <p:sp>
        <p:nvSpPr>
          <p:cNvPr id="7" name="Oval Callout 6"/>
          <p:cNvSpPr/>
          <p:nvPr/>
        </p:nvSpPr>
        <p:spPr>
          <a:xfrm>
            <a:off x="3585303" y="191387"/>
            <a:ext cx="2911190" cy="1318428"/>
          </a:xfrm>
          <a:prstGeom prst="wedgeEllipseCallout">
            <a:avLst>
              <a:gd name="adj1" fmla="val -13134"/>
              <a:gd name="adj2" fmla="val 104003"/>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N" sz="2000" b="1" dirty="0">
                <a:solidFill>
                  <a:schemeClr val="tx1"/>
                </a:solidFill>
              </a:rPr>
              <a:t>I can see the beautiful flowers and butterflies</a:t>
            </a:r>
          </a:p>
        </p:txBody>
      </p:sp>
      <p:pic>
        <p:nvPicPr>
          <p:cNvPr id="8" name="Picture 7" descr="Butterflies Clipart Free Clipartfox - Transparent Colourful ..."/>
          <p:cNvPicPr/>
          <p:nvPr/>
        </p:nvPicPr>
        <p:blipFill>
          <a:blip r:embed="rId4" cstate="print"/>
          <a:srcRect/>
          <a:stretch>
            <a:fillRect/>
          </a:stretch>
        </p:blipFill>
        <p:spPr bwMode="auto">
          <a:xfrm>
            <a:off x="5295528" y="3228963"/>
            <a:ext cx="1523503" cy="1558456"/>
          </a:xfrm>
          <a:prstGeom prst="rect">
            <a:avLst/>
          </a:prstGeom>
          <a:noFill/>
          <a:ln w="9525">
            <a:noFill/>
            <a:miter lim="800000"/>
            <a:headEnd/>
            <a:tailEnd/>
          </a:ln>
        </p:spPr>
      </p:pic>
      <p:pic>
        <p:nvPicPr>
          <p:cNvPr id="9" name="Picture 8" descr="Butterflies Clipart Free Clipartfox - Transparent Colourful ..."/>
          <p:cNvPicPr/>
          <p:nvPr/>
        </p:nvPicPr>
        <p:blipFill>
          <a:blip r:embed="rId4" cstate="print"/>
          <a:srcRect/>
          <a:stretch>
            <a:fillRect/>
          </a:stretch>
        </p:blipFill>
        <p:spPr bwMode="auto">
          <a:xfrm>
            <a:off x="2222719" y="1485222"/>
            <a:ext cx="1523503" cy="1558456"/>
          </a:xfrm>
          <a:prstGeom prst="rect">
            <a:avLst/>
          </a:prstGeom>
          <a:noFill/>
          <a:ln w="9525">
            <a:noFill/>
            <a:miter lim="800000"/>
            <a:headEnd/>
            <a:tailEnd/>
          </a:ln>
        </p:spPr>
      </p:pic>
      <p:pic>
        <p:nvPicPr>
          <p:cNvPr id="10" name="Picture 9" descr="Butterflies Clipart Free Clipartfox - Transparent Colourful ..."/>
          <p:cNvPicPr/>
          <p:nvPr/>
        </p:nvPicPr>
        <p:blipFill>
          <a:blip r:embed="rId4" cstate="print"/>
          <a:srcRect/>
          <a:stretch>
            <a:fillRect/>
          </a:stretch>
        </p:blipFill>
        <p:spPr bwMode="auto">
          <a:xfrm>
            <a:off x="450626" y="223493"/>
            <a:ext cx="1523503" cy="1558456"/>
          </a:xfrm>
          <a:prstGeom prst="rect">
            <a:avLst/>
          </a:prstGeom>
          <a:noFill/>
          <a:ln w="9525">
            <a:noFill/>
            <a:miter lim="800000"/>
            <a:headEnd/>
            <a:tailEnd/>
          </a:ln>
        </p:spPr>
      </p:pic>
      <p:pic>
        <p:nvPicPr>
          <p:cNvPr id="11" name="Picture 10" descr="Butterflies Clipart Free Clipartfox - Transparent Colourful ..."/>
          <p:cNvPicPr/>
          <p:nvPr/>
        </p:nvPicPr>
        <p:blipFill>
          <a:blip r:embed="rId4" cstate="print"/>
          <a:srcRect/>
          <a:stretch>
            <a:fillRect/>
          </a:stretch>
        </p:blipFill>
        <p:spPr bwMode="auto">
          <a:xfrm>
            <a:off x="585304" y="3112005"/>
            <a:ext cx="1523503" cy="1558456"/>
          </a:xfrm>
          <a:prstGeom prst="rect">
            <a:avLst/>
          </a:prstGeom>
          <a:noFill/>
          <a:ln w="9525">
            <a:noFill/>
            <a:miter lim="800000"/>
            <a:headEnd/>
            <a:tailEnd/>
          </a:ln>
        </p:spPr>
      </p:pic>
      <p:pic>
        <p:nvPicPr>
          <p:cNvPr id="12" name="Google Shape;97;p7">
            <a:extLst>
              <a:ext uri="{FF2B5EF4-FFF2-40B4-BE49-F238E27FC236}">
                <a16:creationId xmlns:a16="http://schemas.microsoft.com/office/drawing/2014/main" id="{62F266AB-EBF7-4A31-A334-82BF34B37656}"/>
              </a:ext>
            </a:extLst>
          </p:cNvPr>
          <p:cNvPicPr preferRelativeResize="0"/>
          <p:nvPr/>
        </p:nvPicPr>
        <p:blipFill rotWithShape="1">
          <a:blip r:embed="rId5">
            <a:alphaModFix/>
          </a:blip>
          <a:srcRect/>
          <a:stretch/>
        </p:blipFill>
        <p:spPr>
          <a:xfrm>
            <a:off x="7750307" y="119500"/>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 calcmode="lin" valueType="num">
                                      <p:cBhvr>
                                        <p:cTn id="22" dur="500" fill="hold"/>
                                        <p:tgtEl>
                                          <p:spTgt spid="5"/>
                                        </p:tgtEl>
                                        <p:attrNameLst>
                                          <p:attrName>style.rotation</p:attrName>
                                        </p:attrNameLst>
                                      </p:cBhvr>
                                      <p:tavLst>
                                        <p:tav tm="0">
                                          <p:val>
                                            <p:fltVal val="360"/>
                                          </p:val>
                                        </p:tav>
                                        <p:tav tm="100000">
                                          <p:val>
                                            <p:fltVal val="0"/>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5" name="Content Placeholder 3" descr="Human Nose Realistic Background Isolated Design Vector ..."/>
          <p:cNvPicPr>
            <a:picLocks/>
          </p:cNvPicPr>
          <p:nvPr/>
        </p:nvPicPr>
        <p:blipFill>
          <a:blip r:embed="rId2" cstate="print"/>
          <a:srcRect/>
          <a:stretch>
            <a:fillRect/>
          </a:stretch>
        </p:blipFill>
        <p:spPr bwMode="auto">
          <a:xfrm>
            <a:off x="3667519" y="163672"/>
            <a:ext cx="2137874" cy="1952207"/>
          </a:xfrm>
          <a:prstGeom prst="rect">
            <a:avLst/>
          </a:prstGeom>
          <a:ln>
            <a:noFill/>
          </a:ln>
          <a:effectLst>
            <a:softEdge rad="112500"/>
          </a:effectLst>
        </p:spPr>
      </p:pic>
      <p:sp>
        <p:nvSpPr>
          <p:cNvPr id="6" name="Rectangle 5"/>
          <p:cNvSpPr/>
          <p:nvPr/>
        </p:nvSpPr>
        <p:spPr>
          <a:xfrm>
            <a:off x="3919893" y="2133599"/>
            <a:ext cx="1616148" cy="418215"/>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Nose</a:t>
            </a:r>
          </a:p>
        </p:txBody>
      </p:sp>
      <p:pic>
        <p:nvPicPr>
          <p:cNvPr id="7" name="Picture 6" descr="August 2012 – Buddhi Mind"/>
          <p:cNvPicPr/>
          <p:nvPr/>
        </p:nvPicPr>
        <p:blipFill>
          <a:blip r:embed="rId3" cstate="print"/>
          <a:srcRect/>
          <a:stretch>
            <a:fillRect/>
          </a:stretch>
        </p:blipFill>
        <p:spPr bwMode="auto">
          <a:xfrm>
            <a:off x="21266" y="95692"/>
            <a:ext cx="3083441" cy="5015909"/>
          </a:xfrm>
          <a:prstGeom prst="rect">
            <a:avLst/>
          </a:prstGeom>
          <a:noFill/>
          <a:ln w="9525">
            <a:noFill/>
            <a:miter lim="800000"/>
            <a:headEnd/>
            <a:tailEnd/>
          </a:ln>
        </p:spPr>
      </p:pic>
      <p:pic>
        <p:nvPicPr>
          <p:cNvPr id="8" name="Picture 7" descr="Gril Pointing Cartoon Free PNG Image｜Illustoon"/>
          <p:cNvPicPr/>
          <p:nvPr/>
        </p:nvPicPr>
        <p:blipFill>
          <a:blip r:embed="rId4" cstate="print"/>
          <a:srcRect/>
          <a:stretch>
            <a:fillRect/>
          </a:stretch>
        </p:blipFill>
        <p:spPr bwMode="auto">
          <a:xfrm>
            <a:off x="5097888" y="2665083"/>
            <a:ext cx="1835696" cy="2564904"/>
          </a:xfrm>
          <a:prstGeom prst="rect">
            <a:avLst/>
          </a:prstGeom>
          <a:noFill/>
          <a:ln w="9525">
            <a:noFill/>
            <a:miter lim="800000"/>
            <a:headEnd/>
            <a:tailEnd/>
          </a:ln>
        </p:spPr>
      </p:pic>
      <p:sp>
        <p:nvSpPr>
          <p:cNvPr id="9" name="Oval Callout 8"/>
          <p:cNvSpPr/>
          <p:nvPr/>
        </p:nvSpPr>
        <p:spPr>
          <a:xfrm>
            <a:off x="6480314" y="1089184"/>
            <a:ext cx="2490304" cy="1952208"/>
          </a:xfrm>
          <a:prstGeom prst="wedgeEllipseCallout">
            <a:avLst>
              <a:gd name="adj1" fmla="val -55202"/>
              <a:gd name="adj2" fmla="val 63896"/>
            </a:avLst>
          </a:prstGeom>
          <a:solidFill>
            <a:srgbClr val="CC00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latin typeface="Calibri" panose="020F0502020204030204" pitchFamily="34" charset="0"/>
                <a:cs typeface="Calibri" panose="020F0502020204030204" pitchFamily="34" charset="0"/>
              </a:rPr>
              <a:t>I can smell with my nose </a:t>
            </a:r>
          </a:p>
        </p:txBody>
      </p:sp>
      <p:pic>
        <p:nvPicPr>
          <p:cNvPr id="10" name="Google Shape;97;p7">
            <a:extLst>
              <a:ext uri="{FF2B5EF4-FFF2-40B4-BE49-F238E27FC236}">
                <a16:creationId xmlns:a16="http://schemas.microsoft.com/office/drawing/2014/main" id="{CBE522CA-E89C-4099-BA58-C96CFAC37D53}"/>
              </a:ext>
            </a:extLst>
          </p:cNvPr>
          <p:cNvPicPr preferRelativeResize="0"/>
          <p:nvPr/>
        </p:nvPicPr>
        <p:blipFill rotWithShape="1">
          <a:blip r:embed="rId5">
            <a:alphaModFix/>
          </a:blip>
          <a:srcRect/>
          <a:stretch/>
        </p:blipFill>
        <p:spPr>
          <a:xfrm>
            <a:off x="7750307" y="119500"/>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dow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773250" y="167288"/>
            <a:ext cx="1232526" cy="611875"/>
          </a:xfrm>
          <a:prstGeom prst="rect">
            <a:avLst/>
          </a:prstGeom>
          <a:noFill/>
          <a:ln>
            <a:noFill/>
          </a:ln>
        </p:spPr>
      </p:pic>
      <p:pic>
        <p:nvPicPr>
          <p:cNvPr id="6" name="Picture 5" descr="Perfumes y fragancias para toda ocasión y para cada día"/>
          <p:cNvPicPr/>
          <p:nvPr/>
        </p:nvPicPr>
        <p:blipFill>
          <a:blip r:embed="rId3" cstate="print"/>
          <a:srcRect/>
          <a:stretch>
            <a:fillRect/>
          </a:stretch>
        </p:blipFill>
        <p:spPr bwMode="auto">
          <a:xfrm>
            <a:off x="6368342" y="1307979"/>
            <a:ext cx="2668771" cy="3668233"/>
          </a:xfrm>
          <a:prstGeom prst="rect">
            <a:avLst/>
          </a:prstGeom>
          <a:noFill/>
          <a:ln w="9525">
            <a:noFill/>
            <a:miter lim="800000"/>
            <a:headEnd/>
            <a:tailEnd/>
          </a:ln>
        </p:spPr>
      </p:pic>
      <p:sp>
        <p:nvSpPr>
          <p:cNvPr id="7" name="Oval Callout 6"/>
          <p:cNvSpPr/>
          <p:nvPr/>
        </p:nvSpPr>
        <p:spPr>
          <a:xfrm>
            <a:off x="3492031" y="255180"/>
            <a:ext cx="2153858" cy="1424763"/>
          </a:xfrm>
          <a:prstGeom prst="wedgeEllipseCallout">
            <a:avLst>
              <a:gd name="adj1" fmla="val 74657"/>
              <a:gd name="adj2" fmla="val 56594"/>
            </a:avLst>
          </a:prstGeom>
          <a:solidFill>
            <a:srgbClr val="FF33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sz="2000" b="1" dirty="0"/>
              <a:t>I can smell the perfume</a:t>
            </a:r>
          </a:p>
        </p:txBody>
      </p:sp>
      <p:pic>
        <p:nvPicPr>
          <p:cNvPr id="8" name="Picture 7" descr="Boy trow the garbage stock image. Image of dress, children - 77419731"/>
          <p:cNvPicPr/>
          <p:nvPr/>
        </p:nvPicPr>
        <p:blipFill>
          <a:blip r:embed="rId4" cstate="print"/>
          <a:srcRect/>
          <a:stretch>
            <a:fillRect/>
          </a:stretch>
        </p:blipFill>
        <p:spPr bwMode="auto">
          <a:xfrm>
            <a:off x="244550" y="212650"/>
            <a:ext cx="2413590" cy="4657061"/>
          </a:xfrm>
          <a:prstGeom prst="rect">
            <a:avLst/>
          </a:prstGeom>
          <a:noFill/>
          <a:ln w="9525">
            <a:noFill/>
            <a:miter lim="800000"/>
            <a:headEnd/>
            <a:tailEnd/>
          </a:ln>
        </p:spPr>
      </p:pic>
      <p:sp>
        <p:nvSpPr>
          <p:cNvPr id="9" name="Oval Callout 8"/>
          <p:cNvSpPr/>
          <p:nvPr/>
        </p:nvSpPr>
        <p:spPr>
          <a:xfrm>
            <a:off x="3104706" y="3458389"/>
            <a:ext cx="2753834" cy="1685111"/>
          </a:xfrm>
          <a:prstGeom prst="wedgeEllipseCallout">
            <a:avLst>
              <a:gd name="adj1" fmla="val -68897"/>
              <a:gd name="adj2" fmla="val -55911"/>
            </a:avLst>
          </a:prstGeom>
          <a:solidFill>
            <a:schemeClr val="tx1"/>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IN" sz="2000" b="1" dirty="0"/>
              <a:t>I can smell the garbage….it’s really bad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723726" y="60708"/>
            <a:ext cx="1232526" cy="611875"/>
          </a:xfrm>
          <a:prstGeom prst="rect">
            <a:avLst/>
          </a:prstGeom>
          <a:noFill/>
          <a:ln>
            <a:noFill/>
          </a:ln>
        </p:spPr>
      </p:pic>
      <p:pic>
        <p:nvPicPr>
          <p:cNvPr id="5" name="Content Placeholder 3" descr="142,067 Ears Cliparts, Stock Vector And Royalty Free Ears ..."/>
          <p:cNvPicPr>
            <a:picLocks/>
          </p:cNvPicPr>
          <p:nvPr/>
        </p:nvPicPr>
        <p:blipFill>
          <a:blip r:embed="rId3" cstate="print"/>
          <a:srcRect/>
          <a:stretch>
            <a:fillRect/>
          </a:stretch>
        </p:blipFill>
        <p:spPr bwMode="auto">
          <a:xfrm flipH="1">
            <a:off x="3902116" y="0"/>
            <a:ext cx="1435396" cy="1969161"/>
          </a:xfrm>
          <a:prstGeom prst="rect">
            <a:avLst/>
          </a:prstGeom>
          <a:ln>
            <a:noFill/>
          </a:ln>
          <a:effectLst>
            <a:softEdge rad="112500"/>
          </a:effectLst>
        </p:spPr>
      </p:pic>
      <p:pic>
        <p:nvPicPr>
          <p:cNvPr id="6" name="Content Placeholder 3" descr="142,067 Ears Cliparts, Stock Vector And Royalty Free Ears ..."/>
          <p:cNvPicPr>
            <a:picLocks/>
          </p:cNvPicPr>
          <p:nvPr/>
        </p:nvPicPr>
        <p:blipFill>
          <a:blip r:embed="rId3" cstate="print"/>
          <a:srcRect/>
          <a:stretch>
            <a:fillRect/>
          </a:stretch>
        </p:blipFill>
        <p:spPr bwMode="auto">
          <a:xfrm>
            <a:off x="2909683" y="-9219"/>
            <a:ext cx="1591433" cy="1969161"/>
          </a:xfrm>
          <a:prstGeom prst="rect">
            <a:avLst/>
          </a:prstGeom>
          <a:ln>
            <a:noFill/>
          </a:ln>
          <a:effectLst>
            <a:softEdge rad="112500"/>
          </a:effectLst>
        </p:spPr>
      </p:pic>
      <p:sp>
        <p:nvSpPr>
          <p:cNvPr id="7" name="Rectangle 6"/>
          <p:cNvSpPr/>
          <p:nvPr/>
        </p:nvSpPr>
        <p:spPr>
          <a:xfrm>
            <a:off x="3278379" y="1928033"/>
            <a:ext cx="1616148" cy="400495"/>
          </a:xfrm>
          <a:prstGeom prst="rect">
            <a:avLst/>
          </a:prstGeom>
          <a:solidFill>
            <a:srgbClr val="FF00FF"/>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Ears</a:t>
            </a:r>
          </a:p>
        </p:txBody>
      </p:sp>
      <p:pic>
        <p:nvPicPr>
          <p:cNvPr id="8" name="Picture 7" descr="Vector of man listening music | Premium Vector"/>
          <p:cNvPicPr/>
          <p:nvPr/>
        </p:nvPicPr>
        <p:blipFill>
          <a:blip r:embed="rId4" cstate="print"/>
          <a:srcRect/>
          <a:stretch>
            <a:fillRect/>
          </a:stretch>
        </p:blipFill>
        <p:spPr bwMode="auto">
          <a:xfrm>
            <a:off x="6511791" y="1120343"/>
            <a:ext cx="2502538" cy="3841100"/>
          </a:xfrm>
          <a:prstGeom prst="rect">
            <a:avLst/>
          </a:prstGeom>
          <a:noFill/>
          <a:ln w="9525">
            <a:noFill/>
            <a:miter lim="800000"/>
            <a:headEnd/>
            <a:tailEnd/>
          </a:ln>
        </p:spPr>
      </p:pic>
      <p:pic>
        <p:nvPicPr>
          <p:cNvPr id="9" name="Picture 2" descr="I Hear Thunder - Rhyme Time - Popular Nursery Rhymes for Children ..."/>
          <p:cNvPicPr>
            <a:picLocks noChangeAspect="1" noChangeArrowheads="1"/>
          </p:cNvPicPr>
          <p:nvPr/>
        </p:nvPicPr>
        <p:blipFill>
          <a:blip r:embed="rId5" cstate="print"/>
          <a:srcRect/>
          <a:stretch>
            <a:fillRect/>
          </a:stretch>
        </p:blipFill>
        <p:spPr bwMode="auto">
          <a:xfrm>
            <a:off x="134563" y="191387"/>
            <a:ext cx="2651168" cy="4687660"/>
          </a:xfrm>
          <a:prstGeom prst="rect">
            <a:avLst/>
          </a:prstGeom>
          <a:noFill/>
        </p:spPr>
      </p:pic>
      <p:sp>
        <p:nvSpPr>
          <p:cNvPr id="10" name="Rounded Rectangular Callout 9"/>
          <p:cNvSpPr/>
          <p:nvPr/>
        </p:nvSpPr>
        <p:spPr>
          <a:xfrm>
            <a:off x="3695002" y="3041024"/>
            <a:ext cx="2758961" cy="1041878"/>
          </a:xfrm>
          <a:prstGeom prst="wedgeRoundRectCallout">
            <a:avLst>
              <a:gd name="adj1" fmla="val 58901"/>
              <a:gd name="adj2" fmla="val -126738"/>
              <a:gd name="adj3" fmla="val 16667"/>
            </a:avLst>
          </a:prstGeom>
          <a:solidFill>
            <a:srgbClr val="B1FA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400" b="1" dirty="0">
                <a:solidFill>
                  <a:schemeClr val="tx1"/>
                </a:solidFill>
              </a:rPr>
              <a:t>I can hear with my 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down)">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bg/>
                                          </p:spTgt>
                                        </p:tgtEl>
                                        <p:attrNameLst>
                                          <p:attrName>style.visibility</p:attrName>
                                        </p:attrNameLst>
                                      </p:cBhvr>
                                      <p:to>
                                        <p:strVal val="visible"/>
                                      </p:to>
                                    </p:set>
                                    <p:animEffect transition="in" filter="fade">
                                      <p:cBhvr>
                                        <p:cTn id="32" dur="2000"/>
                                        <p:tgtEl>
                                          <p:spTgt spid="10">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20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edge">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0"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697150" y="71713"/>
            <a:ext cx="1232526" cy="611875"/>
          </a:xfrm>
          <a:prstGeom prst="rect">
            <a:avLst/>
          </a:prstGeom>
          <a:noFill/>
          <a:ln>
            <a:noFill/>
          </a:ln>
        </p:spPr>
      </p:pic>
      <p:pic>
        <p:nvPicPr>
          <p:cNvPr id="6" name="Picture 2" descr="Lips and tongue clipart clipartxtras - Clipartix"/>
          <p:cNvPicPr>
            <a:picLocks noChangeAspect="1" noChangeArrowheads="1"/>
          </p:cNvPicPr>
          <p:nvPr/>
        </p:nvPicPr>
        <p:blipFill>
          <a:blip r:embed="rId3" cstate="print"/>
          <a:srcRect/>
          <a:stretch>
            <a:fillRect/>
          </a:stretch>
        </p:blipFill>
        <p:spPr bwMode="auto">
          <a:xfrm>
            <a:off x="3083441" y="218181"/>
            <a:ext cx="2243471" cy="1559871"/>
          </a:xfrm>
          <a:prstGeom prst="rect">
            <a:avLst/>
          </a:prstGeom>
          <a:noFill/>
          <a:ln>
            <a:noFill/>
          </a:ln>
        </p:spPr>
      </p:pic>
      <p:sp>
        <p:nvSpPr>
          <p:cNvPr id="7" name="Rectangle 6"/>
          <p:cNvSpPr/>
          <p:nvPr/>
        </p:nvSpPr>
        <p:spPr>
          <a:xfrm>
            <a:off x="3352806" y="1970536"/>
            <a:ext cx="1616148" cy="46429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Tongue</a:t>
            </a:r>
          </a:p>
        </p:txBody>
      </p:sp>
      <p:pic>
        <p:nvPicPr>
          <p:cNvPr id="8" name="Picture 2" descr="Taste Food Clipart"/>
          <p:cNvPicPr>
            <a:picLocks noChangeAspect="1" noChangeArrowheads="1"/>
          </p:cNvPicPr>
          <p:nvPr/>
        </p:nvPicPr>
        <p:blipFill>
          <a:blip r:embed="rId4" cstate="print"/>
          <a:srcRect/>
          <a:stretch>
            <a:fillRect/>
          </a:stretch>
        </p:blipFill>
        <p:spPr bwMode="auto">
          <a:xfrm>
            <a:off x="7062889" y="1063953"/>
            <a:ext cx="1964163" cy="4040372"/>
          </a:xfrm>
          <a:prstGeom prst="rect">
            <a:avLst/>
          </a:prstGeom>
          <a:noFill/>
        </p:spPr>
      </p:pic>
      <p:sp>
        <p:nvSpPr>
          <p:cNvPr id="9" name="Flowchart: Punched Tape 8"/>
          <p:cNvSpPr/>
          <p:nvPr/>
        </p:nvSpPr>
        <p:spPr>
          <a:xfrm>
            <a:off x="2562447" y="2704430"/>
            <a:ext cx="3902148" cy="1569857"/>
          </a:xfrm>
          <a:prstGeom prst="flowChartPunchedTape">
            <a:avLst/>
          </a:prstGeom>
          <a:solidFill>
            <a:srgbClr val="FF00FF"/>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IN" sz="2400" b="1" dirty="0">
                <a:solidFill>
                  <a:schemeClr val="tx1"/>
                </a:solidFill>
              </a:rPr>
              <a:t> I can taste Ice-cream and          pizza with my tongue</a:t>
            </a:r>
          </a:p>
        </p:txBody>
      </p:sp>
      <p:pic>
        <p:nvPicPr>
          <p:cNvPr id="10" name="Picture 2" descr="Boy Eating Pizza Vector Images (over 300)"/>
          <p:cNvPicPr>
            <a:picLocks noChangeAspect="1" noChangeArrowheads="1"/>
          </p:cNvPicPr>
          <p:nvPr/>
        </p:nvPicPr>
        <p:blipFill>
          <a:blip r:embed="rId5" cstate="print"/>
          <a:srcRect/>
          <a:stretch>
            <a:fillRect/>
          </a:stretch>
        </p:blipFill>
        <p:spPr bwMode="auto">
          <a:xfrm>
            <a:off x="159920" y="148856"/>
            <a:ext cx="2232398" cy="48271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down)">
                                      <p:cBhvr>
                                        <p:cTn id="12" dur="500"/>
                                        <p:tgtEl>
                                          <p:spTgt spid="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down)">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wipe(down)">
                                      <p:cBhvr>
                                        <p:cTn id="22" dur="500"/>
                                        <p:tgtEl>
                                          <p:spTgt spid="9">
                                            <p:bg/>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ppt_x</p:attrName>
                                        </p:attrNameLst>
                                      </p:cBhvr>
                                      <p:tavLst>
                                        <p:tav tm="0">
                                          <p:val>
                                            <p:strVal val="#ppt_x-.2"/>
                                          </p:val>
                                        </p:tav>
                                        <p:tav tm="100000">
                                          <p:val>
                                            <p:strVal val="#ppt_x"/>
                                          </p:val>
                                        </p:tav>
                                      </p:tavLst>
                                    </p:anim>
                                    <p:anim calcmode="lin" valueType="num">
                                      <p:cBhvr>
                                        <p:cTn id="3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599774" y="175733"/>
            <a:ext cx="1232526" cy="611875"/>
          </a:xfrm>
          <a:prstGeom prst="rect">
            <a:avLst/>
          </a:prstGeom>
          <a:noFill/>
          <a:ln>
            <a:noFill/>
          </a:ln>
        </p:spPr>
      </p:pic>
      <p:pic>
        <p:nvPicPr>
          <p:cNvPr id="5" name="Picture 2" descr="The Sense of Touch | Healthy Living"/>
          <p:cNvPicPr>
            <a:picLocks noChangeAspect="1" noChangeArrowheads="1"/>
          </p:cNvPicPr>
          <p:nvPr/>
        </p:nvPicPr>
        <p:blipFill>
          <a:blip r:embed="rId3"/>
          <a:srcRect/>
          <a:stretch>
            <a:fillRect/>
          </a:stretch>
        </p:blipFill>
        <p:spPr bwMode="auto">
          <a:xfrm>
            <a:off x="244534" y="871871"/>
            <a:ext cx="2459665" cy="1844749"/>
          </a:xfrm>
          <a:prstGeom prst="rect">
            <a:avLst/>
          </a:prstGeom>
          <a:noFill/>
        </p:spPr>
      </p:pic>
      <p:sp>
        <p:nvSpPr>
          <p:cNvPr id="6" name="Rectangle 5"/>
          <p:cNvSpPr/>
          <p:nvPr/>
        </p:nvSpPr>
        <p:spPr>
          <a:xfrm>
            <a:off x="3817096" y="2028157"/>
            <a:ext cx="1616148" cy="329609"/>
          </a:xfrm>
          <a:prstGeom prst="rect">
            <a:avLst/>
          </a:prstGeom>
          <a:solidFill>
            <a:srgbClr val="FFFF00"/>
          </a:solidFill>
          <a:effectLst>
            <a:glow rad="1397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rgbClr val="C00000"/>
                </a:solidFill>
              </a:rPr>
              <a:t>Skin</a:t>
            </a:r>
          </a:p>
        </p:txBody>
      </p:sp>
      <p:pic>
        <p:nvPicPr>
          <p:cNvPr id="7" name="Picture 2" descr="Premium Photo | Close-up of beautiful woman's hands, palms up. isolated"/>
          <p:cNvPicPr>
            <a:picLocks noChangeAspect="1" noChangeArrowheads="1"/>
          </p:cNvPicPr>
          <p:nvPr/>
        </p:nvPicPr>
        <p:blipFill>
          <a:blip r:embed="rId4"/>
          <a:srcRect/>
          <a:stretch>
            <a:fillRect/>
          </a:stretch>
        </p:blipFill>
        <p:spPr bwMode="auto">
          <a:xfrm>
            <a:off x="3009014" y="0"/>
            <a:ext cx="3657600" cy="1790184"/>
          </a:xfrm>
          <a:prstGeom prst="rect">
            <a:avLst/>
          </a:prstGeom>
          <a:noFill/>
        </p:spPr>
      </p:pic>
      <p:pic>
        <p:nvPicPr>
          <p:cNvPr id="3074" name="Picture 2" descr="9 surprising facts about the sense of touch - Vox"/>
          <p:cNvPicPr>
            <a:picLocks noChangeAspect="1" noChangeArrowheads="1"/>
          </p:cNvPicPr>
          <p:nvPr/>
        </p:nvPicPr>
        <p:blipFill>
          <a:blip r:embed="rId5"/>
          <a:srcRect/>
          <a:stretch>
            <a:fillRect/>
          </a:stretch>
        </p:blipFill>
        <p:spPr bwMode="auto">
          <a:xfrm>
            <a:off x="5071739" y="2519917"/>
            <a:ext cx="3309322" cy="1584250"/>
          </a:xfrm>
          <a:prstGeom prst="rect">
            <a:avLst/>
          </a:prstGeom>
          <a:noFill/>
        </p:spPr>
      </p:pic>
      <p:sp>
        <p:nvSpPr>
          <p:cNvPr id="11" name="Down Ribbon 10"/>
          <p:cNvSpPr/>
          <p:nvPr/>
        </p:nvSpPr>
        <p:spPr>
          <a:xfrm>
            <a:off x="1063256" y="3062177"/>
            <a:ext cx="3370521" cy="1414130"/>
          </a:xfrm>
          <a:prstGeom prst="ribbon">
            <a:avLst>
              <a:gd name="adj1" fmla="val 12156"/>
              <a:gd name="adj2" fmla="val 50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We feel with our skin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down)">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 calcmode="lin" valueType="num">
                                      <p:cBhvr>
                                        <p:cTn id="35" dur="500" fill="hold"/>
                                        <p:tgtEl>
                                          <p:spTgt spid="3074"/>
                                        </p:tgtEl>
                                        <p:attrNameLst>
                                          <p:attrName>ppt_w</p:attrName>
                                        </p:attrNameLst>
                                      </p:cBhvr>
                                      <p:tavLst>
                                        <p:tav tm="0">
                                          <p:val>
                                            <p:fltVal val="0"/>
                                          </p:val>
                                        </p:tav>
                                        <p:tav tm="100000">
                                          <p:val>
                                            <p:strVal val="#ppt_w"/>
                                          </p:val>
                                        </p:tav>
                                      </p:tavLst>
                                    </p:anim>
                                    <p:anim calcmode="lin" valueType="num">
                                      <p:cBhvr>
                                        <p:cTn id="36" dur="500" fill="hold"/>
                                        <p:tgtEl>
                                          <p:spTgt spid="3074"/>
                                        </p:tgtEl>
                                        <p:attrNameLst>
                                          <p:attrName>ppt_h</p:attrName>
                                        </p:attrNameLst>
                                      </p:cBhvr>
                                      <p:tavLst>
                                        <p:tav tm="0">
                                          <p:val>
                                            <p:fltVal val="0"/>
                                          </p:val>
                                        </p:tav>
                                        <p:tav tm="100000">
                                          <p:val>
                                            <p:strVal val="#ppt_h"/>
                                          </p:val>
                                        </p:tav>
                                      </p:tavLst>
                                    </p:anim>
                                    <p:anim calcmode="lin" valueType="num">
                                      <p:cBhvr>
                                        <p:cTn id="37" dur="500" fill="hold"/>
                                        <p:tgtEl>
                                          <p:spTgt spid="3074"/>
                                        </p:tgtEl>
                                        <p:attrNameLst>
                                          <p:attrName>style.rotation</p:attrName>
                                        </p:attrNameLst>
                                      </p:cBhvr>
                                      <p:tavLst>
                                        <p:tav tm="0">
                                          <p:val>
                                            <p:fltVal val="360"/>
                                          </p:val>
                                        </p:tav>
                                        <p:tav tm="100000">
                                          <p:val>
                                            <p:fltVal val="0"/>
                                          </p:val>
                                        </p:tav>
                                      </p:tavLst>
                                    </p:anim>
                                    <p:animEffect transition="in" filter="fade">
                                      <p:cBhvr>
                                        <p:cTn id="3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p:cNvPicPr preferRelativeResize="0"/>
          <p:nvPr/>
        </p:nvPicPr>
        <p:blipFill rotWithShape="1">
          <a:blip r:embed="rId3">
            <a:alphaModFix/>
          </a:blip>
          <a:srcRect/>
          <a:stretch/>
        </p:blipFill>
        <p:spPr>
          <a:xfrm>
            <a:off x="7728449" y="204325"/>
            <a:ext cx="1232526" cy="611875"/>
          </a:xfrm>
          <a:prstGeom prst="rect">
            <a:avLst/>
          </a:prstGeom>
          <a:noFill/>
          <a:ln>
            <a:noFill/>
          </a:ln>
        </p:spPr>
      </p:pic>
      <p:sp>
        <p:nvSpPr>
          <p:cNvPr id="63" name="Google Shape;63;p2"/>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OBJECTIVE :</a:t>
            </a:r>
            <a:endParaRPr sz="2200" b="1" i="0" u="none" strike="noStrike" cap="none">
              <a:solidFill>
                <a:srgbClr val="FF0000"/>
              </a:solidFill>
              <a:latin typeface="Arial"/>
              <a:ea typeface="Arial"/>
              <a:cs typeface="Arial"/>
              <a:sym typeface="Arial"/>
            </a:endParaRPr>
          </a:p>
        </p:txBody>
      </p:sp>
      <p:sp>
        <p:nvSpPr>
          <p:cNvPr id="64" name="Google Shape;64;p2"/>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285750" lvl="0" indent="-285750">
              <a:buSzPts val="1400"/>
              <a:buFont typeface="Wingdings" panose="05000000000000000000" pitchFamily="2" charset="2"/>
              <a:buChar char="Ø"/>
            </a:pPr>
            <a:r>
              <a:rPr lang="en-US" sz="24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To enable the learner to solve the questions from the chapter.</a:t>
            </a:r>
            <a:endParaRPr sz="2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168578"/>
            <a:ext cx="5592726" cy="572700"/>
          </a:xfrm>
        </p:spPr>
        <p:txBody>
          <a:bodyPr/>
          <a:lstStyle/>
          <a:p>
            <a:pPr marL="342900" indent="-342900">
              <a:buFont typeface="Wingdings" panose="05000000000000000000" pitchFamily="2" charset="2"/>
              <a:buChar char="v"/>
            </a:pPr>
            <a:r>
              <a:rPr lang="en-US" sz="2400" b="1" dirty="0">
                <a:solidFill>
                  <a:srgbClr val="FF0000"/>
                </a:solidFill>
              </a:rPr>
              <a:t> Tick    the correct word</a:t>
            </a:r>
          </a:p>
        </p:txBody>
      </p:sp>
      <p:sp>
        <p:nvSpPr>
          <p:cNvPr id="3" name="Text Placeholder 2"/>
          <p:cNvSpPr>
            <a:spLocks noGrp="1"/>
          </p:cNvSpPr>
          <p:nvPr>
            <p:ph type="body" idx="1"/>
          </p:nvPr>
        </p:nvSpPr>
        <p:spPr/>
        <p:txBody>
          <a:bodyPr/>
          <a:lstStyle/>
          <a:p>
            <a:pPr>
              <a:buNone/>
            </a:pPr>
            <a:r>
              <a:rPr lang="en-US" dirty="0"/>
              <a:t>                           </a:t>
            </a:r>
          </a:p>
        </p:txBody>
      </p:sp>
      <p:pic>
        <p:nvPicPr>
          <p:cNvPr id="4" name="Google Shape;97;p7"/>
          <p:cNvPicPr preferRelativeResize="0"/>
          <p:nvPr/>
        </p:nvPicPr>
        <p:blipFill rotWithShape="1">
          <a:blip r:embed="rId2">
            <a:alphaModFix/>
          </a:blip>
          <a:srcRect/>
          <a:stretch/>
        </p:blipFill>
        <p:spPr>
          <a:xfrm>
            <a:off x="7868517" y="189867"/>
            <a:ext cx="1232526" cy="611875"/>
          </a:xfrm>
          <a:prstGeom prst="rect">
            <a:avLst/>
          </a:prstGeom>
          <a:noFill/>
          <a:ln>
            <a:noFill/>
          </a:ln>
        </p:spPr>
      </p:pic>
      <p:sp>
        <p:nvSpPr>
          <p:cNvPr id="5" name="Rectangle 4"/>
          <p:cNvSpPr/>
          <p:nvPr/>
        </p:nvSpPr>
        <p:spPr>
          <a:xfrm>
            <a:off x="350874" y="818708"/>
            <a:ext cx="7070651" cy="3923414"/>
          </a:xfrm>
          <a:prstGeom prst="rect">
            <a:avLst/>
          </a:prstGeom>
          <a:ln w="76200">
            <a:solidFill>
              <a:srgbClr val="CC0099"/>
            </a:solidFill>
          </a:ln>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t" anchorCtr="0"/>
          <a:lstStyle/>
          <a:p>
            <a:pPr marL="342900" indent="-342900"/>
            <a:r>
              <a:rPr lang="en-US" sz="2400" dirty="0"/>
              <a:t>1.I write with my  (</a:t>
            </a:r>
            <a:r>
              <a:rPr lang="en-US" sz="2400" dirty="0">
                <a:solidFill>
                  <a:srgbClr val="FF0000"/>
                </a:solidFill>
              </a:rPr>
              <a:t>leg/hand/head</a:t>
            </a:r>
            <a:r>
              <a:rPr lang="en-US" sz="2400" dirty="0"/>
              <a:t>).</a:t>
            </a:r>
          </a:p>
          <a:p>
            <a:pPr marL="342900" indent="-342900"/>
            <a:endParaRPr lang="en-US" sz="2400" dirty="0"/>
          </a:p>
          <a:p>
            <a:pPr marL="342900" indent="-342900"/>
            <a:r>
              <a:rPr lang="en-US" sz="2400" dirty="0"/>
              <a:t>2. I read with my (</a:t>
            </a:r>
            <a:r>
              <a:rPr lang="en-US" sz="2400" dirty="0">
                <a:solidFill>
                  <a:srgbClr val="FF0000"/>
                </a:solidFill>
              </a:rPr>
              <a:t>feet/eyes/nose</a:t>
            </a:r>
            <a:r>
              <a:rPr lang="en-US" sz="2400" dirty="0"/>
              <a:t>).</a:t>
            </a:r>
          </a:p>
          <a:p>
            <a:pPr marL="342900" indent="-342900"/>
            <a:endParaRPr lang="en-US" sz="2400" dirty="0"/>
          </a:p>
          <a:p>
            <a:pPr marL="342900" indent="-342900"/>
            <a:r>
              <a:rPr lang="en-US" sz="2400" dirty="0"/>
              <a:t>3. I use my (</a:t>
            </a:r>
            <a:r>
              <a:rPr lang="en-US" sz="2400" dirty="0">
                <a:solidFill>
                  <a:srgbClr val="FF0000"/>
                </a:solidFill>
              </a:rPr>
              <a:t>hands/ears/legs</a:t>
            </a:r>
            <a:r>
              <a:rPr lang="en-US" sz="2400" dirty="0"/>
              <a:t>) to walk to school.</a:t>
            </a:r>
          </a:p>
          <a:p>
            <a:pPr marL="342900" indent="-342900"/>
            <a:endParaRPr lang="en-US" sz="2400" dirty="0"/>
          </a:p>
          <a:p>
            <a:pPr marL="342900" indent="-342900"/>
            <a:r>
              <a:rPr lang="en-US" sz="2400" dirty="0"/>
              <a:t>4. I use my (</a:t>
            </a:r>
            <a:r>
              <a:rPr lang="en-US" sz="2400" dirty="0">
                <a:solidFill>
                  <a:srgbClr val="FF0000"/>
                </a:solidFill>
              </a:rPr>
              <a:t>stomach/chest/hands</a:t>
            </a:r>
            <a:r>
              <a:rPr lang="en-US" sz="2400" dirty="0"/>
              <a:t>) to throw a ball.</a:t>
            </a:r>
          </a:p>
          <a:p>
            <a:pPr marL="342900" indent="-342900"/>
            <a:endParaRPr lang="en-US" sz="2400" dirty="0"/>
          </a:p>
          <a:p>
            <a:pPr marL="342900" indent="-342900"/>
            <a:r>
              <a:rPr lang="en-US" sz="2400" dirty="0"/>
              <a:t>5. I use my (</a:t>
            </a:r>
            <a:r>
              <a:rPr lang="en-US" sz="2400" dirty="0">
                <a:solidFill>
                  <a:srgbClr val="FF0000"/>
                </a:solidFill>
              </a:rPr>
              <a:t>eyes/nose/legs</a:t>
            </a:r>
            <a:r>
              <a:rPr lang="en-US" sz="2400" dirty="0"/>
              <a:t>) to smell.</a:t>
            </a:r>
          </a:p>
        </p:txBody>
      </p:sp>
      <p:pic>
        <p:nvPicPr>
          <p:cNvPr id="6"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3522506" y="566011"/>
            <a:ext cx="411541" cy="471463"/>
          </a:xfrm>
          <a:prstGeom prst="rect">
            <a:avLst/>
          </a:prstGeom>
          <a:noFill/>
        </p:spPr>
      </p:pic>
      <p:pic>
        <p:nvPicPr>
          <p:cNvPr id="7"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3653641" y="1377629"/>
            <a:ext cx="411541" cy="471463"/>
          </a:xfrm>
          <a:prstGeom prst="rect">
            <a:avLst/>
          </a:prstGeom>
          <a:noFill/>
        </p:spPr>
      </p:pic>
      <p:pic>
        <p:nvPicPr>
          <p:cNvPr id="8"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3816673" y="2082923"/>
            <a:ext cx="411541" cy="471463"/>
          </a:xfrm>
          <a:prstGeom prst="rect">
            <a:avLst/>
          </a:prstGeom>
          <a:noFill/>
        </p:spPr>
      </p:pic>
      <p:pic>
        <p:nvPicPr>
          <p:cNvPr id="9"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4394376" y="2820113"/>
            <a:ext cx="411541" cy="471463"/>
          </a:xfrm>
          <a:prstGeom prst="rect">
            <a:avLst/>
          </a:prstGeom>
          <a:noFill/>
        </p:spPr>
      </p:pic>
      <p:pic>
        <p:nvPicPr>
          <p:cNvPr id="10"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2973157" y="3546672"/>
            <a:ext cx="411541" cy="471463"/>
          </a:xfrm>
          <a:prstGeom prst="rect">
            <a:avLst/>
          </a:prstGeom>
          <a:noFill/>
        </p:spPr>
      </p:pic>
      <p:pic>
        <p:nvPicPr>
          <p:cNvPr id="11" name="Picture 12" descr="Free Red Check Mark Transparent Background, Download Free Red Check Mark  Transparent Background png images, Free ClipArts on Clipart Library"/>
          <p:cNvPicPr>
            <a:picLocks noChangeAspect="1" noChangeArrowheads="1"/>
          </p:cNvPicPr>
          <p:nvPr/>
        </p:nvPicPr>
        <p:blipFill>
          <a:blip r:embed="rId3"/>
          <a:srcRect/>
          <a:stretch>
            <a:fillRect/>
          </a:stretch>
        </p:blipFill>
        <p:spPr bwMode="auto">
          <a:xfrm>
            <a:off x="1635011" y="230476"/>
            <a:ext cx="312300" cy="3577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68567"/>
            <a:ext cx="8215612" cy="522538"/>
          </a:xfrm>
        </p:spPr>
        <p:txBody>
          <a:bodyPr/>
          <a:lstStyle/>
          <a:p>
            <a:pPr marL="342900" indent="-342900">
              <a:buFont typeface="Wingdings" panose="05000000000000000000" pitchFamily="2" charset="2"/>
              <a:buChar char="v"/>
            </a:pPr>
            <a:r>
              <a:rPr lang="en-US" sz="2400" b="1" dirty="0">
                <a:solidFill>
                  <a:srgbClr val="FF0000"/>
                </a:solidFill>
              </a:rPr>
              <a:t>Fill in the blanks with words from the help box. </a:t>
            </a:r>
          </a:p>
        </p:txBody>
      </p:sp>
      <p:sp>
        <p:nvSpPr>
          <p:cNvPr id="3" name="Text Placeholder 2"/>
          <p:cNvSpPr>
            <a:spLocks noGrp="1"/>
          </p:cNvSpPr>
          <p:nvPr>
            <p:ph type="body" idx="1"/>
          </p:nvPr>
        </p:nvSpPr>
        <p:spPr/>
        <p:txBody>
          <a:bodyPr/>
          <a:lstStyle/>
          <a:p>
            <a:pPr>
              <a:buNone/>
            </a:pPr>
            <a:r>
              <a:rPr lang="en-US" dirty="0"/>
              <a:t>                         </a:t>
            </a:r>
          </a:p>
        </p:txBody>
      </p:sp>
      <p:sp>
        <p:nvSpPr>
          <p:cNvPr id="5" name="Rectangle 4"/>
          <p:cNvSpPr/>
          <p:nvPr/>
        </p:nvSpPr>
        <p:spPr>
          <a:xfrm>
            <a:off x="1158958" y="712372"/>
            <a:ext cx="5741582" cy="5103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Ears   nose    eyes      skin     tongue</a:t>
            </a:r>
          </a:p>
        </p:txBody>
      </p:sp>
      <p:sp>
        <p:nvSpPr>
          <p:cNvPr id="6" name="Rectangle 5"/>
          <p:cNvSpPr/>
          <p:nvPr/>
        </p:nvSpPr>
        <p:spPr>
          <a:xfrm>
            <a:off x="701749" y="1371586"/>
            <a:ext cx="6985591" cy="3572554"/>
          </a:xfrm>
          <a:prstGeom prst="rect">
            <a:avLst/>
          </a:prstGeom>
          <a:ln w="57150"/>
          <a:effectLst>
            <a:glow rad="228600">
              <a:schemeClr val="accent4">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t" anchorCtr="0"/>
          <a:lstStyle/>
          <a:p>
            <a:r>
              <a:rPr lang="en-US" sz="2000" dirty="0"/>
              <a:t>1.My ______________ tells me that the mango is sweet.</a:t>
            </a:r>
          </a:p>
          <a:p>
            <a:endParaRPr lang="en-US" sz="2000" dirty="0"/>
          </a:p>
          <a:p>
            <a:r>
              <a:rPr lang="en-US" sz="2000" dirty="0"/>
              <a:t>2. My _____________ tells me that it is a cold day.</a:t>
            </a:r>
          </a:p>
          <a:p>
            <a:endParaRPr lang="en-US" sz="2000" dirty="0"/>
          </a:p>
          <a:p>
            <a:r>
              <a:rPr lang="en-US" sz="2000" dirty="0"/>
              <a:t>3. My _____________ tells me that the cake smells good.</a:t>
            </a:r>
          </a:p>
          <a:p>
            <a:endParaRPr lang="en-US" sz="2000" dirty="0"/>
          </a:p>
          <a:p>
            <a:r>
              <a:rPr lang="en-US" sz="2000" dirty="0"/>
              <a:t>4. My _____________ tells me that the grass is green.</a:t>
            </a:r>
          </a:p>
          <a:p>
            <a:endParaRPr lang="en-US" sz="2000" dirty="0"/>
          </a:p>
          <a:p>
            <a:r>
              <a:rPr lang="en-US" sz="2000" dirty="0"/>
              <a:t>5. My _____________ tells me that the bell is ringing.</a:t>
            </a:r>
          </a:p>
        </p:txBody>
      </p:sp>
      <p:sp>
        <p:nvSpPr>
          <p:cNvPr id="7" name="TextBox 6"/>
          <p:cNvSpPr txBox="1"/>
          <p:nvPr/>
        </p:nvSpPr>
        <p:spPr>
          <a:xfrm>
            <a:off x="1733098" y="1392863"/>
            <a:ext cx="968535" cy="400110"/>
          </a:xfrm>
          <a:prstGeom prst="rect">
            <a:avLst/>
          </a:prstGeom>
          <a:noFill/>
        </p:spPr>
        <p:txBody>
          <a:bodyPr wrap="none" rtlCol="0">
            <a:spAutoFit/>
          </a:bodyPr>
          <a:lstStyle/>
          <a:p>
            <a:r>
              <a:rPr lang="en-US" sz="2000" dirty="0"/>
              <a:t>tongue</a:t>
            </a:r>
          </a:p>
        </p:txBody>
      </p:sp>
      <p:sp>
        <p:nvSpPr>
          <p:cNvPr id="8" name="TextBox 7"/>
          <p:cNvSpPr txBox="1"/>
          <p:nvPr/>
        </p:nvSpPr>
        <p:spPr>
          <a:xfrm>
            <a:off x="1853597" y="2023728"/>
            <a:ext cx="641522" cy="400110"/>
          </a:xfrm>
          <a:prstGeom prst="rect">
            <a:avLst/>
          </a:prstGeom>
          <a:noFill/>
        </p:spPr>
        <p:txBody>
          <a:bodyPr wrap="none" rtlCol="0">
            <a:spAutoFit/>
          </a:bodyPr>
          <a:lstStyle/>
          <a:p>
            <a:r>
              <a:rPr lang="en-US" sz="2000" dirty="0"/>
              <a:t>skin</a:t>
            </a:r>
          </a:p>
        </p:txBody>
      </p:sp>
      <p:sp>
        <p:nvSpPr>
          <p:cNvPr id="9" name="TextBox 8"/>
          <p:cNvSpPr txBox="1"/>
          <p:nvPr/>
        </p:nvSpPr>
        <p:spPr>
          <a:xfrm>
            <a:off x="1835876" y="2622699"/>
            <a:ext cx="822252" cy="400110"/>
          </a:xfrm>
          <a:prstGeom prst="rect">
            <a:avLst/>
          </a:prstGeom>
          <a:noFill/>
        </p:spPr>
        <p:txBody>
          <a:bodyPr wrap="square" rtlCol="0">
            <a:spAutoFit/>
          </a:bodyPr>
          <a:lstStyle/>
          <a:p>
            <a:r>
              <a:rPr lang="en-US" sz="2000" dirty="0"/>
              <a:t>nose</a:t>
            </a:r>
          </a:p>
        </p:txBody>
      </p:sp>
      <p:sp>
        <p:nvSpPr>
          <p:cNvPr id="10" name="TextBox 9"/>
          <p:cNvSpPr txBox="1"/>
          <p:nvPr/>
        </p:nvSpPr>
        <p:spPr>
          <a:xfrm>
            <a:off x="1871323" y="3189767"/>
            <a:ext cx="726481" cy="400110"/>
          </a:xfrm>
          <a:prstGeom prst="rect">
            <a:avLst/>
          </a:prstGeom>
          <a:noFill/>
        </p:spPr>
        <p:txBody>
          <a:bodyPr wrap="none" rtlCol="0">
            <a:spAutoFit/>
          </a:bodyPr>
          <a:lstStyle/>
          <a:p>
            <a:r>
              <a:rPr lang="en-US" sz="2000" dirty="0"/>
              <a:t>eyes</a:t>
            </a:r>
          </a:p>
        </p:txBody>
      </p:sp>
      <p:sp>
        <p:nvSpPr>
          <p:cNvPr id="11" name="TextBox 10"/>
          <p:cNvSpPr txBox="1"/>
          <p:nvPr/>
        </p:nvSpPr>
        <p:spPr>
          <a:xfrm>
            <a:off x="1928038" y="3831264"/>
            <a:ext cx="683200" cy="400110"/>
          </a:xfrm>
          <a:prstGeom prst="rect">
            <a:avLst/>
          </a:prstGeom>
          <a:noFill/>
        </p:spPr>
        <p:txBody>
          <a:bodyPr wrap="none" rtlCol="0">
            <a:spAutoFit/>
          </a:bodyPr>
          <a:lstStyle/>
          <a:p>
            <a:r>
              <a:rPr lang="en-US" sz="2000" dirty="0"/>
              <a:t>ears</a:t>
            </a:r>
          </a:p>
        </p:txBody>
      </p:sp>
      <p:pic>
        <p:nvPicPr>
          <p:cNvPr id="12" name="Google Shape;97;p7">
            <a:extLst>
              <a:ext uri="{FF2B5EF4-FFF2-40B4-BE49-F238E27FC236}">
                <a16:creationId xmlns:a16="http://schemas.microsoft.com/office/drawing/2014/main" id="{1B3A363B-D2F9-417B-B64B-85DA4E561C97}"/>
              </a:ext>
            </a:extLst>
          </p:cNvPr>
          <p:cNvPicPr preferRelativeResize="0"/>
          <p:nvPr/>
        </p:nvPicPr>
        <p:blipFill rotWithShape="1">
          <a:blip r:embed="rId2">
            <a:alphaModFix/>
          </a:blip>
          <a:srcRect/>
          <a:stretch/>
        </p:blipFill>
        <p:spPr>
          <a:xfrm>
            <a:off x="7868517" y="189867"/>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68567"/>
            <a:ext cx="8520600" cy="572700"/>
          </a:xfrm>
        </p:spPr>
        <p:txBody>
          <a:bodyPr/>
          <a:lstStyle/>
          <a:p>
            <a:pPr marL="342900" indent="-342900">
              <a:buFont typeface="Wingdings" panose="05000000000000000000" pitchFamily="2" charset="2"/>
              <a:buChar char="v"/>
            </a:pPr>
            <a:r>
              <a:rPr lang="en-US" sz="2400" dirty="0">
                <a:solidFill>
                  <a:srgbClr val="FF0000"/>
                </a:solidFill>
                <a:latin typeface="Calibri" panose="020F0502020204030204" pitchFamily="34" charset="0"/>
                <a:cs typeface="Calibri" panose="020F0502020204030204" pitchFamily="34" charset="0"/>
              </a:rPr>
              <a:t>Mark the sentences as true (  )or not true (    ).</a:t>
            </a:r>
          </a:p>
        </p:txBody>
      </p:sp>
      <p:sp>
        <p:nvSpPr>
          <p:cNvPr id="3" name="Text Placeholder 2"/>
          <p:cNvSpPr>
            <a:spLocks noGrp="1"/>
          </p:cNvSpPr>
          <p:nvPr>
            <p:ph type="body" idx="1"/>
          </p:nvPr>
        </p:nvSpPr>
        <p:spPr>
          <a:xfrm>
            <a:off x="311700" y="897282"/>
            <a:ext cx="7162988" cy="4022925"/>
          </a:xfrm>
          <a:ln w="57150">
            <a:solidFill>
              <a:srgbClr val="CC0099"/>
            </a:solidFill>
          </a:ln>
        </p:spPr>
        <p:txBody>
          <a:bodyPr/>
          <a:lstStyle/>
          <a:p>
            <a:pPr>
              <a:buNone/>
            </a:pPr>
            <a:r>
              <a:rPr lang="en-US" sz="2400" b="1" dirty="0">
                <a:solidFill>
                  <a:schemeClr val="tx1"/>
                </a:solidFill>
                <a:latin typeface="Calibri" panose="020F0502020204030204" pitchFamily="34" charset="0"/>
                <a:cs typeface="Calibri" panose="020F0502020204030204" pitchFamily="34" charset="0"/>
              </a:rPr>
              <a:t>1. I eat with my legs.         (      )</a:t>
            </a:r>
          </a:p>
          <a:p>
            <a:pPr>
              <a:buNone/>
            </a:pPr>
            <a:endParaRPr lang="en-US" sz="2400" b="1" dirty="0">
              <a:solidFill>
                <a:schemeClr val="tx1"/>
              </a:solidFill>
              <a:latin typeface="Calibri" panose="020F0502020204030204" pitchFamily="34" charset="0"/>
              <a:cs typeface="Calibri" panose="020F0502020204030204" pitchFamily="34" charset="0"/>
            </a:endParaRPr>
          </a:p>
          <a:p>
            <a:pPr>
              <a:buNone/>
            </a:pPr>
            <a:r>
              <a:rPr lang="en-US" sz="2400" b="1" dirty="0">
                <a:solidFill>
                  <a:schemeClr val="tx1"/>
                </a:solidFill>
                <a:latin typeface="Calibri" panose="020F0502020204030204" pitchFamily="34" charset="0"/>
                <a:cs typeface="Calibri" panose="020F0502020204030204" pitchFamily="34" charset="0"/>
              </a:rPr>
              <a:t>2. I kick with my nose.      (      )</a:t>
            </a:r>
          </a:p>
          <a:p>
            <a:pPr>
              <a:buNone/>
            </a:pPr>
            <a:endParaRPr lang="en-US" sz="2400" b="1" dirty="0">
              <a:solidFill>
                <a:schemeClr val="tx1"/>
              </a:solidFill>
              <a:latin typeface="Calibri" panose="020F0502020204030204" pitchFamily="34" charset="0"/>
              <a:cs typeface="Calibri" panose="020F0502020204030204" pitchFamily="34" charset="0"/>
            </a:endParaRPr>
          </a:p>
          <a:p>
            <a:pPr>
              <a:buNone/>
            </a:pPr>
            <a:r>
              <a:rPr lang="en-US" sz="2400" b="1" dirty="0">
                <a:solidFill>
                  <a:schemeClr val="tx1"/>
                </a:solidFill>
                <a:latin typeface="Calibri" panose="020F0502020204030204" pitchFamily="34" charset="0"/>
                <a:cs typeface="Calibri" panose="020F0502020204030204" pitchFamily="34" charset="0"/>
              </a:rPr>
              <a:t>3. I write with my hand.   (      )</a:t>
            </a:r>
          </a:p>
          <a:p>
            <a:pPr>
              <a:buNone/>
            </a:pPr>
            <a:endParaRPr lang="en-US" sz="2400" b="1" dirty="0">
              <a:solidFill>
                <a:schemeClr val="tx1"/>
              </a:solidFill>
              <a:latin typeface="Calibri" panose="020F0502020204030204" pitchFamily="34" charset="0"/>
              <a:cs typeface="Calibri" panose="020F0502020204030204" pitchFamily="34" charset="0"/>
            </a:endParaRPr>
          </a:p>
          <a:p>
            <a:pPr>
              <a:buNone/>
            </a:pPr>
            <a:r>
              <a:rPr lang="en-US" sz="2400" b="1" dirty="0">
                <a:solidFill>
                  <a:schemeClr val="tx1"/>
                </a:solidFill>
                <a:latin typeface="Calibri" panose="020F0502020204030204" pitchFamily="34" charset="0"/>
                <a:cs typeface="Calibri" panose="020F0502020204030204" pitchFamily="34" charset="0"/>
              </a:rPr>
              <a:t>4. I hear with my ears.     (      )</a:t>
            </a:r>
          </a:p>
          <a:p>
            <a:pPr>
              <a:buNone/>
            </a:pPr>
            <a:endParaRPr lang="en-US" sz="2400" b="1" dirty="0">
              <a:solidFill>
                <a:schemeClr val="tx1"/>
              </a:solidFill>
              <a:latin typeface="Calibri" panose="020F0502020204030204" pitchFamily="34" charset="0"/>
              <a:cs typeface="Calibri" panose="020F0502020204030204" pitchFamily="34" charset="0"/>
            </a:endParaRPr>
          </a:p>
          <a:p>
            <a:pPr>
              <a:buNone/>
            </a:pPr>
            <a:r>
              <a:rPr lang="en-US" sz="2400" b="1" dirty="0">
                <a:solidFill>
                  <a:schemeClr val="tx1"/>
                </a:solidFill>
                <a:latin typeface="Calibri" panose="020F0502020204030204" pitchFamily="34" charset="0"/>
                <a:cs typeface="Calibri" panose="020F0502020204030204" pitchFamily="34" charset="0"/>
              </a:rPr>
              <a:t>5. I feel with my nose.     (      )</a:t>
            </a:r>
          </a:p>
          <a:p>
            <a:pPr>
              <a:buNone/>
            </a:pPr>
            <a:endParaRPr lang="en-US" sz="2400" b="1" dirty="0">
              <a:solidFill>
                <a:schemeClr val="tx1"/>
              </a:solidFill>
              <a:latin typeface="Calibri" panose="020F0502020204030204" pitchFamily="34" charset="0"/>
              <a:cs typeface="Calibri" panose="020F0502020204030204" pitchFamily="34" charset="0"/>
            </a:endParaRPr>
          </a:p>
        </p:txBody>
      </p:sp>
      <p:pic>
        <p:nvPicPr>
          <p:cNvPr id="5" name="Picture 12" descr="Free Red Check Mark Transparent Background, Download Free Red Check Mark  Transparent Background png images, Free ClipArts on Clipart Library"/>
          <p:cNvPicPr>
            <a:picLocks noChangeAspect="1" noChangeArrowheads="1"/>
          </p:cNvPicPr>
          <p:nvPr/>
        </p:nvPicPr>
        <p:blipFill>
          <a:blip r:embed="rId2"/>
          <a:srcRect/>
          <a:stretch>
            <a:fillRect/>
          </a:stretch>
        </p:blipFill>
        <p:spPr bwMode="auto">
          <a:xfrm>
            <a:off x="4214730" y="292408"/>
            <a:ext cx="294582" cy="337474"/>
          </a:xfrm>
          <a:prstGeom prst="rect">
            <a:avLst/>
          </a:prstGeom>
          <a:noFill/>
        </p:spPr>
      </p:pic>
      <p:pic>
        <p:nvPicPr>
          <p:cNvPr id="1030" name="Picture 6" descr="Red X Png Transparent Background | Red cross logo, Red cross symbol,  Christian cross images"/>
          <p:cNvPicPr>
            <a:picLocks noChangeAspect="1" noChangeArrowheads="1"/>
          </p:cNvPicPr>
          <p:nvPr/>
        </p:nvPicPr>
        <p:blipFill>
          <a:blip r:embed="rId3"/>
          <a:srcRect/>
          <a:stretch>
            <a:fillRect/>
          </a:stretch>
        </p:blipFill>
        <p:spPr bwMode="auto">
          <a:xfrm>
            <a:off x="6007626" y="253912"/>
            <a:ext cx="311036" cy="329608"/>
          </a:xfrm>
          <a:prstGeom prst="rect">
            <a:avLst/>
          </a:prstGeom>
          <a:noFill/>
        </p:spPr>
      </p:pic>
      <p:pic>
        <p:nvPicPr>
          <p:cNvPr id="9" name="Picture 12" descr="Free Red Check Mark Transparent Background, Download Free Red Check Mark  Transparent Background png images, Free ClipArts on Clipart Library"/>
          <p:cNvPicPr>
            <a:picLocks noChangeAspect="1" noChangeArrowheads="1"/>
          </p:cNvPicPr>
          <p:nvPr/>
        </p:nvPicPr>
        <p:blipFill>
          <a:blip r:embed="rId2"/>
          <a:srcRect/>
          <a:stretch>
            <a:fillRect/>
          </a:stretch>
        </p:blipFill>
        <p:spPr bwMode="auto">
          <a:xfrm>
            <a:off x="3910602" y="2653157"/>
            <a:ext cx="365458" cy="418670"/>
          </a:xfrm>
          <a:prstGeom prst="rect">
            <a:avLst/>
          </a:prstGeom>
          <a:noFill/>
        </p:spPr>
      </p:pic>
      <p:pic>
        <p:nvPicPr>
          <p:cNvPr id="10" name="Picture 12" descr="Free Red Check Mark Transparent Background, Download Free Red Check Mark  Transparent Background png images, Free ClipArts on Clipart Library"/>
          <p:cNvPicPr>
            <a:picLocks noChangeAspect="1" noChangeArrowheads="1"/>
          </p:cNvPicPr>
          <p:nvPr/>
        </p:nvPicPr>
        <p:blipFill>
          <a:blip r:embed="rId2"/>
          <a:srcRect/>
          <a:stretch>
            <a:fillRect/>
          </a:stretch>
        </p:blipFill>
        <p:spPr bwMode="auto">
          <a:xfrm>
            <a:off x="3760417" y="3487377"/>
            <a:ext cx="397355" cy="455211"/>
          </a:xfrm>
          <a:prstGeom prst="rect">
            <a:avLst/>
          </a:prstGeom>
          <a:noFill/>
        </p:spPr>
      </p:pic>
      <p:pic>
        <p:nvPicPr>
          <p:cNvPr id="11" name="Picture 6" descr="Red X Png Transparent Background | Red cross logo, Red cross symbol,  Christian cross images"/>
          <p:cNvPicPr>
            <a:picLocks noChangeAspect="1" noChangeArrowheads="1"/>
          </p:cNvPicPr>
          <p:nvPr/>
        </p:nvPicPr>
        <p:blipFill>
          <a:blip r:embed="rId3"/>
          <a:srcRect/>
          <a:stretch>
            <a:fillRect/>
          </a:stretch>
        </p:blipFill>
        <p:spPr bwMode="auto">
          <a:xfrm>
            <a:off x="3859251" y="1079791"/>
            <a:ext cx="354786" cy="375970"/>
          </a:xfrm>
          <a:prstGeom prst="rect">
            <a:avLst/>
          </a:prstGeom>
          <a:noFill/>
        </p:spPr>
      </p:pic>
      <p:pic>
        <p:nvPicPr>
          <p:cNvPr id="12" name="Picture 6" descr="Red X Png Transparent Background | Red cross logo, Red cross symbol,  Christian cross images"/>
          <p:cNvPicPr>
            <a:picLocks noChangeAspect="1" noChangeArrowheads="1"/>
          </p:cNvPicPr>
          <p:nvPr/>
        </p:nvPicPr>
        <p:blipFill>
          <a:blip r:embed="rId3"/>
          <a:srcRect/>
          <a:stretch>
            <a:fillRect/>
          </a:stretch>
        </p:blipFill>
        <p:spPr bwMode="auto">
          <a:xfrm>
            <a:off x="3833113" y="1880778"/>
            <a:ext cx="354786" cy="375970"/>
          </a:xfrm>
          <a:prstGeom prst="rect">
            <a:avLst/>
          </a:prstGeom>
          <a:noFill/>
        </p:spPr>
      </p:pic>
      <p:pic>
        <p:nvPicPr>
          <p:cNvPr id="13" name="Picture 6" descr="Red X Png Transparent Background | Red cross logo, Red cross symbol,  Christian cross images"/>
          <p:cNvPicPr>
            <a:picLocks noChangeAspect="1" noChangeArrowheads="1"/>
          </p:cNvPicPr>
          <p:nvPr/>
        </p:nvPicPr>
        <p:blipFill>
          <a:blip r:embed="rId3"/>
          <a:srcRect/>
          <a:stretch>
            <a:fillRect/>
          </a:stretch>
        </p:blipFill>
        <p:spPr bwMode="auto">
          <a:xfrm>
            <a:off x="3764444" y="4392497"/>
            <a:ext cx="354786" cy="375970"/>
          </a:xfrm>
          <a:prstGeom prst="rect">
            <a:avLst/>
          </a:prstGeom>
          <a:noFill/>
        </p:spPr>
      </p:pic>
      <p:pic>
        <p:nvPicPr>
          <p:cNvPr id="14" name="Google Shape;97;p7">
            <a:extLst>
              <a:ext uri="{FF2B5EF4-FFF2-40B4-BE49-F238E27FC236}">
                <a16:creationId xmlns:a16="http://schemas.microsoft.com/office/drawing/2014/main" id="{6CC9A8B5-060A-47B4-AD25-DFD8CDDDB9D7}"/>
              </a:ext>
            </a:extLst>
          </p:cNvPr>
          <p:cNvPicPr preferRelativeResize="0"/>
          <p:nvPr/>
        </p:nvPicPr>
        <p:blipFill rotWithShape="1">
          <a:blip r:embed="rId4">
            <a:alphaModFix/>
          </a:blip>
          <a:srcRect/>
          <a:stretch/>
        </p:blipFill>
        <p:spPr>
          <a:xfrm>
            <a:off x="7911474" y="150692"/>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445D-830A-4023-9EFB-FAD43CE55B8D}"/>
              </a:ext>
            </a:extLst>
          </p:cNvPr>
          <p:cNvSpPr>
            <a:spLocks noGrp="1"/>
          </p:cNvSpPr>
          <p:nvPr>
            <p:ph type="title"/>
          </p:nvPr>
        </p:nvSpPr>
        <p:spPr>
          <a:xfrm>
            <a:off x="311700" y="264050"/>
            <a:ext cx="8520600" cy="572700"/>
          </a:xfrm>
        </p:spPr>
        <p:txBody>
          <a:bodyPr/>
          <a:lstStyle/>
          <a:p>
            <a:r>
              <a:rPr lang="en-IN" sz="2400" dirty="0">
                <a:solidFill>
                  <a:srgbClr val="FF0000"/>
                </a:solidFill>
                <a:latin typeface="Calibri" panose="020F0502020204030204" pitchFamily="34" charset="0"/>
                <a:cs typeface="Calibri" panose="020F0502020204030204" pitchFamily="34" charset="0"/>
              </a:rPr>
              <a:t>Answer the questions.(Orally)</a:t>
            </a:r>
          </a:p>
        </p:txBody>
      </p:sp>
      <p:sp>
        <p:nvSpPr>
          <p:cNvPr id="3" name="Text Placeholder 2">
            <a:extLst>
              <a:ext uri="{FF2B5EF4-FFF2-40B4-BE49-F238E27FC236}">
                <a16:creationId xmlns:a16="http://schemas.microsoft.com/office/drawing/2014/main" id="{A2834F9A-9E81-4810-A022-8286C92EC390}"/>
              </a:ext>
            </a:extLst>
          </p:cNvPr>
          <p:cNvSpPr>
            <a:spLocks noGrp="1"/>
          </p:cNvSpPr>
          <p:nvPr>
            <p:ph type="body" idx="1"/>
          </p:nvPr>
        </p:nvSpPr>
        <p:spPr/>
        <p:txBody>
          <a:bodyPr/>
          <a:lstStyle/>
          <a:p>
            <a:pPr marL="114300" indent="0">
              <a:buNone/>
            </a:pPr>
            <a:r>
              <a:rPr lang="en-IN" dirty="0"/>
              <a:t>     </a:t>
            </a:r>
          </a:p>
        </p:txBody>
      </p:sp>
      <p:sp>
        <p:nvSpPr>
          <p:cNvPr id="5" name="TextBox 4">
            <a:extLst>
              <a:ext uri="{FF2B5EF4-FFF2-40B4-BE49-F238E27FC236}">
                <a16:creationId xmlns:a16="http://schemas.microsoft.com/office/drawing/2014/main" id="{04201313-C23F-457C-9DF7-3EAEF6B6C518}"/>
              </a:ext>
            </a:extLst>
          </p:cNvPr>
          <p:cNvSpPr txBox="1"/>
          <p:nvPr/>
        </p:nvSpPr>
        <p:spPr>
          <a:xfrm>
            <a:off x="952500" y="3153378"/>
            <a:ext cx="4572000" cy="492122"/>
          </a:xfrm>
          <a:prstGeom prst="rect">
            <a:avLst/>
          </a:prstGeom>
          <a:noFill/>
        </p:spPr>
        <p:txBody>
          <a:bodyPr wrap="square">
            <a:spAutoFit/>
          </a:bodyPr>
          <a:lstStyle/>
          <a:p>
            <a:pPr lvl="0">
              <a:lnSpc>
                <a:spcPct val="115000"/>
              </a:lnSpc>
            </a:pPr>
            <a:r>
              <a:rPr lang="en-IN" sz="24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5. Name the sense organs?</a:t>
            </a:r>
            <a:endParaRPr lang="en-IN" sz="2400" dirty="0">
              <a:effectLst/>
              <a:latin typeface="Calibri" panose="020F0502020204030204" pitchFamily="34" charset="0"/>
              <a:ea typeface="Arial" panose="020B0604020202020204" pitchFamily="34" charset="0"/>
              <a:cs typeface="Calibri" panose="020F0502020204030204" pitchFamily="34" charset="0"/>
            </a:endParaRPr>
          </a:p>
        </p:txBody>
      </p:sp>
      <p:pic>
        <p:nvPicPr>
          <p:cNvPr id="6" name="Google Shape;97;p7">
            <a:extLst>
              <a:ext uri="{FF2B5EF4-FFF2-40B4-BE49-F238E27FC236}">
                <a16:creationId xmlns:a16="http://schemas.microsoft.com/office/drawing/2014/main" id="{465CFE3C-125B-4B02-BFD4-ED0F0C656521}"/>
              </a:ext>
            </a:extLst>
          </p:cNvPr>
          <p:cNvPicPr preferRelativeResize="0"/>
          <p:nvPr/>
        </p:nvPicPr>
        <p:blipFill rotWithShape="1">
          <a:blip r:embed="rId2">
            <a:alphaModFix/>
          </a:blip>
          <a:srcRect/>
          <a:stretch/>
        </p:blipFill>
        <p:spPr>
          <a:xfrm>
            <a:off x="7787649" y="93542"/>
            <a:ext cx="1232526" cy="611875"/>
          </a:xfrm>
          <a:prstGeom prst="rect">
            <a:avLst/>
          </a:prstGeom>
          <a:noFill/>
          <a:ln>
            <a:noFill/>
          </a:ln>
        </p:spPr>
      </p:pic>
      <p:sp>
        <p:nvSpPr>
          <p:cNvPr id="8" name="TextBox 7">
            <a:extLst>
              <a:ext uri="{FF2B5EF4-FFF2-40B4-BE49-F238E27FC236}">
                <a16:creationId xmlns:a16="http://schemas.microsoft.com/office/drawing/2014/main" id="{EAE0A0DB-D5BD-4FAD-A56E-F069865BC840}"/>
              </a:ext>
            </a:extLst>
          </p:cNvPr>
          <p:cNvSpPr txBox="1"/>
          <p:nvPr/>
        </p:nvSpPr>
        <p:spPr>
          <a:xfrm>
            <a:off x="923925" y="1224785"/>
            <a:ext cx="4572000" cy="492122"/>
          </a:xfrm>
          <a:prstGeom prst="rect">
            <a:avLst/>
          </a:prstGeom>
          <a:noFill/>
        </p:spPr>
        <p:txBody>
          <a:bodyPr wrap="square">
            <a:spAutoFit/>
          </a:bodyPr>
          <a:lstStyle/>
          <a:p>
            <a:pPr lvl="0">
              <a:lnSpc>
                <a:spcPct val="115000"/>
              </a:lnSpc>
            </a:pPr>
            <a:r>
              <a:rPr lang="en-IN" sz="24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1. Do you eat with your legs?</a:t>
            </a:r>
            <a:endParaRPr lang="en-IN" sz="24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456566C-0A09-47D4-8D23-3AA1F35735A0}"/>
              </a:ext>
            </a:extLst>
          </p:cNvPr>
          <p:cNvSpPr txBox="1"/>
          <p:nvPr/>
        </p:nvSpPr>
        <p:spPr>
          <a:xfrm>
            <a:off x="914400" y="1727315"/>
            <a:ext cx="4572000" cy="492122"/>
          </a:xfrm>
          <a:prstGeom prst="rect">
            <a:avLst/>
          </a:prstGeom>
          <a:noFill/>
        </p:spPr>
        <p:txBody>
          <a:bodyPr wrap="square">
            <a:spAutoFit/>
          </a:bodyPr>
          <a:lstStyle/>
          <a:p>
            <a:pPr lvl="0">
              <a:lnSpc>
                <a:spcPct val="115000"/>
              </a:lnSpc>
            </a:pPr>
            <a:r>
              <a:rPr lang="en-IN" sz="24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2. Do you smell with your nose?</a:t>
            </a:r>
            <a:endParaRPr lang="en-IN" sz="24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62FADB2-C16D-441E-881A-320AACD966E7}"/>
              </a:ext>
            </a:extLst>
          </p:cNvPr>
          <p:cNvSpPr txBox="1"/>
          <p:nvPr/>
        </p:nvSpPr>
        <p:spPr>
          <a:xfrm>
            <a:off x="933450" y="2239198"/>
            <a:ext cx="4572000" cy="492122"/>
          </a:xfrm>
          <a:prstGeom prst="rect">
            <a:avLst/>
          </a:prstGeom>
          <a:noFill/>
        </p:spPr>
        <p:txBody>
          <a:bodyPr wrap="square">
            <a:spAutoFit/>
          </a:bodyPr>
          <a:lstStyle/>
          <a:p>
            <a:pPr lvl="0">
              <a:lnSpc>
                <a:spcPct val="115000"/>
              </a:lnSpc>
            </a:pPr>
            <a:r>
              <a:rPr lang="en-IN" sz="24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3. Do you jump with your chest?</a:t>
            </a:r>
            <a:endParaRPr lang="en-IN" sz="24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802008F-5F22-4353-B8B7-6ACA78EFC701}"/>
              </a:ext>
            </a:extLst>
          </p:cNvPr>
          <p:cNvSpPr txBox="1"/>
          <p:nvPr/>
        </p:nvSpPr>
        <p:spPr>
          <a:xfrm>
            <a:off x="942975" y="2696398"/>
            <a:ext cx="4572000" cy="492122"/>
          </a:xfrm>
          <a:prstGeom prst="rect">
            <a:avLst/>
          </a:prstGeom>
          <a:noFill/>
        </p:spPr>
        <p:txBody>
          <a:bodyPr wrap="square">
            <a:spAutoFit/>
          </a:bodyPr>
          <a:lstStyle/>
          <a:p>
            <a:pPr lvl="0">
              <a:lnSpc>
                <a:spcPct val="115000"/>
              </a:lnSpc>
            </a:pPr>
            <a:r>
              <a:rPr lang="en-IN" sz="2400" dirty="0">
                <a:solidFill>
                  <a:srgbClr val="000000"/>
                </a:solidFill>
                <a:effectLst/>
                <a:latin typeface="Calibri" panose="020F0502020204030204" pitchFamily="34" charset="0"/>
                <a:ea typeface="Roboto" panose="02000000000000000000" pitchFamily="2" charset="0"/>
                <a:cs typeface="Calibri" panose="020F0502020204030204" pitchFamily="34" charset="0"/>
              </a:rPr>
              <a:t>4. Do you have 6 sense organs?</a:t>
            </a:r>
            <a:endParaRPr lang="en-IN" sz="2400" dirty="0">
              <a:effectLst/>
              <a:latin typeface="Calibri" panose="020F0502020204030204" pitchFamily="34" charset="0"/>
              <a:ea typeface="Arial" panose="020B0604020202020204" pitchFamily="34" charset="0"/>
              <a:cs typeface="Calibri" panose="020F0502020204030204" pitchFamily="34" charset="0"/>
            </a:endParaRPr>
          </a:p>
        </p:txBody>
      </p:sp>
      <p:pic>
        <p:nvPicPr>
          <p:cNvPr id="15" name="Picture 14" descr="Gril Pointing Cartoon Free PNG Image｜Illustoon">
            <a:extLst>
              <a:ext uri="{FF2B5EF4-FFF2-40B4-BE49-F238E27FC236}">
                <a16:creationId xmlns:a16="http://schemas.microsoft.com/office/drawing/2014/main" id="{4D2BBB80-25EA-432C-9042-DA18AC95D6D0}"/>
              </a:ext>
            </a:extLst>
          </p:cNvPr>
          <p:cNvPicPr/>
          <p:nvPr/>
        </p:nvPicPr>
        <p:blipFill>
          <a:blip r:embed="rId3" cstate="print"/>
          <a:srcRect/>
          <a:stretch>
            <a:fillRect/>
          </a:stretch>
        </p:blipFill>
        <p:spPr bwMode="auto">
          <a:xfrm>
            <a:off x="6393904" y="875925"/>
            <a:ext cx="1835696" cy="3805966"/>
          </a:xfrm>
          <a:prstGeom prst="rect">
            <a:avLst/>
          </a:prstGeom>
          <a:noFill/>
          <a:ln w="9525">
            <a:noFill/>
            <a:miter lim="800000"/>
            <a:headEnd/>
            <a:tailEnd/>
          </a:ln>
        </p:spPr>
      </p:pic>
    </p:spTree>
    <p:extLst>
      <p:ext uri="{BB962C8B-B14F-4D97-AF65-F5344CB8AC3E}">
        <p14:creationId xmlns:p14="http://schemas.microsoft.com/office/powerpoint/2010/main" val="233886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6"/>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OUTCOME:</a:t>
            </a:r>
            <a:endParaRPr sz="2200" b="1" i="0" u="none" strike="noStrike" cap="none">
              <a:solidFill>
                <a:srgbClr val="FF0000"/>
              </a:solidFill>
              <a:latin typeface="Arial"/>
              <a:ea typeface="Arial"/>
              <a:cs typeface="Arial"/>
              <a:sym typeface="Arial"/>
            </a:endParaRPr>
          </a:p>
        </p:txBody>
      </p:sp>
      <p:sp>
        <p:nvSpPr>
          <p:cNvPr id="92" name="Google Shape;92;p6"/>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342900" lvl="0" indent="-342900">
              <a:buSzPts val="1400"/>
              <a:buFont typeface="Wingdings" panose="05000000000000000000" pitchFamily="2" charset="2"/>
              <a:buChar char="Ø"/>
            </a:pPr>
            <a:r>
              <a:rPr lang="en-US" sz="2400" i="0" u="none" strike="noStrike" cap="none" dirty="0">
                <a:solidFill>
                  <a:srgbClr val="000000"/>
                </a:solidFill>
                <a:latin typeface="Calibri" panose="020F0502020204030204" pitchFamily="34" charset="0"/>
                <a:ea typeface="Calibri"/>
                <a:cs typeface="Calibri" panose="020F0502020204030204" pitchFamily="34" charset="0"/>
                <a:sym typeface="Calibri"/>
              </a:rPr>
              <a:t> </a:t>
            </a:r>
            <a:r>
              <a:rPr lang="en-US" sz="2400" dirty="0">
                <a:effectLst/>
                <a:latin typeface="Calibri" panose="020F0502020204030204" pitchFamily="34" charset="0"/>
                <a:ea typeface="Roboto" panose="02000000000000000000" pitchFamily="2" charset="0"/>
                <a:cs typeface="Calibri" panose="020F0502020204030204" pitchFamily="34" charset="0"/>
              </a:rPr>
              <a:t>The learner will be able to solve the questions from the chapter.</a:t>
            </a:r>
            <a:endParaRPr sz="240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p:txBody>
      </p:sp>
      <p:pic>
        <p:nvPicPr>
          <p:cNvPr id="5" name="Google Shape;97;p7">
            <a:extLst>
              <a:ext uri="{FF2B5EF4-FFF2-40B4-BE49-F238E27FC236}">
                <a16:creationId xmlns:a16="http://schemas.microsoft.com/office/drawing/2014/main" id="{166FCF58-1450-4BAC-A531-4D5CE9E95AE4}"/>
              </a:ext>
            </a:extLst>
          </p:cNvPr>
          <p:cNvPicPr preferRelativeResize="0"/>
          <p:nvPr/>
        </p:nvPicPr>
        <p:blipFill rotWithShape="1">
          <a:blip r:embed="rId3">
            <a:alphaModFix/>
          </a:blip>
          <a:srcRect/>
          <a:stretch/>
        </p:blipFill>
        <p:spPr>
          <a:xfrm>
            <a:off x="7911474" y="150692"/>
            <a:ext cx="1232526" cy="611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7"/>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 name="Google Shape;97;p7">
            <a:extLst>
              <a:ext uri="{FF2B5EF4-FFF2-40B4-BE49-F238E27FC236}">
                <a16:creationId xmlns:a16="http://schemas.microsoft.com/office/drawing/2014/main" id="{683BEFDF-0F02-4E6B-B6A0-8D9AF10ADA2D}"/>
              </a:ext>
            </a:extLst>
          </p:cNvPr>
          <p:cNvPicPr preferRelativeResize="0"/>
          <p:nvPr/>
        </p:nvPicPr>
        <p:blipFill rotWithShape="1">
          <a:blip r:embed="rId3">
            <a:alphaModFix/>
          </a:blip>
          <a:srcRect/>
          <a:stretch/>
        </p:blipFill>
        <p:spPr>
          <a:xfrm>
            <a:off x="7911474" y="150692"/>
            <a:ext cx="1232526" cy="611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        </a:t>
            </a:r>
          </a:p>
        </p:txBody>
      </p:sp>
      <p:sp>
        <p:nvSpPr>
          <p:cNvPr id="17" name="Text Placeholder 16"/>
          <p:cNvSpPr>
            <a:spLocks noGrp="1"/>
          </p:cNvSpPr>
          <p:nvPr>
            <p:ph type="body" idx="1"/>
          </p:nvPr>
        </p:nvSpPr>
        <p:spPr/>
        <p:txBody>
          <a:bodyPr/>
          <a:lstStyle/>
          <a:p>
            <a:pPr>
              <a:buNone/>
            </a:pPr>
            <a:r>
              <a:rPr lang="en-US" dirty="0"/>
              <a:t>            </a:t>
            </a:r>
          </a:p>
        </p:txBody>
      </p:sp>
      <p:pic>
        <p:nvPicPr>
          <p:cNvPr id="11266" name="Picture 2" descr="Free Vector | Frame with happy kids"/>
          <p:cNvPicPr>
            <a:picLocks noChangeAspect="1" noChangeArrowheads="1"/>
          </p:cNvPicPr>
          <p:nvPr/>
        </p:nvPicPr>
        <p:blipFill>
          <a:blip r:embed="rId3"/>
          <a:srcRect/>
          <a:stretch>
            <a:fillRect/>
          </a:stretch>
        </p:blipFill>
        <p:spPr bwMode="auto">
          <a:xfrm>
            <a:off x="1449985" y="265710"/>
            <a:ext cx="5962650" cy="4591298"/>
          </a:xfrm>
          <a:prstGeom prst="rect">
            <a:avLst/>
          </a:prstGeom>
          <a:noFill/>
        </p:spPr>
      </p:pic>
      <p:sp>
        <p:nvSpPr>
          <p:cNvPr id="18" name="Rectangle 17"/>
          <p:cNvSpPr/>
          <p:nvPr/>
        </p:nvSpPr>
        <p:spPr>
          <a:xfrm>
            <a:off x="3586348" y="1413164"/>
            <a:ext cx="2185064" cy="1686296"/>
          </a:xfrm>
          <a:prstGeom prst="rect">
            <a:avLst/>
          </a:prstGeom>
          <a:ln w="38100">
            <a:solidFill>
              <a:srgbClr val="FF33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ln w="38100">
                  <a:solidFill>
                    <a:srgbClr val="FF0000"/>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rPr>
              <a:t>MY BODY HELPS ME</a:t>
            </a:r>
          </a:p>
        </p:txBody>
      </p:sp>
      <p:pic>
        <p:nvPicPr>
          <p:cNvPr id="28" name="Google Shape;69;p3"/>
          <p:cNvPicPr preferRelativeResize="0"/>
          <p:nvPr/>
        </p:nvPicPr>
        <p:blipFill rotWithShape="1">
          <a:blip r:embed="rId4">
            <a:alphaModFix/>
          </a:blip>
          <a:srcRect/>
          <a:stretch/>
        </p:blipFill>
        <p:spPr>
          <a:xfrm>
            <a:off x="7768525" y="119500"/>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ppt_w</p:attrName>
                                        </p:attrNameLst>
                                      </p:cBhvr>
                                      <p:tavLst>
                                        <p:tav tm="0" fmla="#ppt_w*sin(2.5*pi*$)">
                                          <p:val>
                                            <p:fltVal val="0"/>
                                          </p:val>
                                        </p:tav>
                                        <p:tav tm="100000">
                                          <p:val>
                                            <p:fltVal val="1"/>
                                          </p:val>
                                        </p:tav>
                                      </p:tavLst>
                                    </p:anim>
                                    <p:anim calcmode="lin" valueType="num">
                                      <p:cBhvr>
                                        <p:cTn id="14"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7" name="Content Placeholder 3" descr="Cuerpo Humano en Ingles Vocabulario - LengFree"/>
          <p:cNvPicPr>
            <a:picLocks/>
          </p:cNvPicPr>
          <p:nvPr/>
        </p:nvPicPr>
        <p:blipFill>
          <a:blip r:embed="rId2" cstate="print"/>
          <a:stretch>
            <a:fillRect/>
          </a:stretch>
        </p:blipFill>
        <p:spPr bwMode="auto">
          <a:xfrm>
            <a:off x="2890121" y="2509287"/>
            <a:ext cx="1639348" cy="2198040"/>
          </a:xfrm>
          <a:prstGeom prst="rect">
            <a:avLst/>
          </a:prstGeom>
          <a:noFill/>
          <a:ln w="9525">
            <a:noFill/>
            <a:miter lim="800000"/>
            <a:headEnd/>
            <a:tailEnd/>
          </a:ln>
        </p:spPr>
      </p:pic>
      <p:sp>
        <p:nvSpPr>
          <p:cNvPr id="8" name="Oval Callout 7"/>
          <p:cNvSpPr/>
          <p:nvPr/>
        </p:nvSpPr>
        <p:spPr>
          <a:xfrm>
            <a:off x="2802110" y="956930"/>
            <a:ext cx="2099499" cy="1256449"/>
          </a:xfrm>
          <a:prstGeom prst="wedgeEllipseCallout">
            <a:avLst>
              <a:gd name="adj1" fmla="val 25704"/>
              <a:gd name="adj2" fmla="val 8649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These are  my hands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17594" y="890255"/>
            <a:ext cx="1888176" cy="3759068"/>
          </a:xfrm>
          <a:prstGeom prst="rect">
            <a:avLst/>
          </a:prstGeom>
        </p:spPr>
      </p:pic>
      <p:pic>
        <p:nvPicPr>
          <p:cNvPr id="14" name="Content Placeholder 3" descr="Cuerpo Humano en Ingles Vocabulario - LengFree"/>
          <p:cNvPicPr>
            <a:picLocks/>
          </p:cNvPicPr>
          <p:nvPr/>
        </p:nvPicPr>
        <p:blipFill>
          <a:blip r:embed="rId2" cstate="print"/>
          <a:stretch>
            <a:fillRect/>
          </a:stretch>
        </p:blipFill>
        <p:spPr bwMode="auto">
          <a:xfrm flipH="1">
            <a:off x="4681868" y="2449027"/>
            <a:ext cx="1346791" cy="2198040"/>
          </a:xfrm>
          <a:prstGeom prst="rect">
            <a:avLst/>
          </a:prstGeom>
          <a:noFill/>
          <a:ln w="9525">
            <a:noFill/>
            <a:miter lim="800000"/>
            <a:headEnd/>
            <a:tailEnd/>
          </a:ln>
        </p:spPr>
      </p:pic>
      <p:sp>
        <p:nvSpPr>
          <p:cNvPr id="15" name="Flowchart: Punched Tape 14"/>
          <p:cNvSpPr/>
          <p:nvPr/>
        </p:nvSpPr>
        <p:spPr>
          <a:xfrm>
            <a:off x="2512993" y="27797"/>
            <a:ext cx="3705699" cy="769645"/>
          </a:xfrm>
          <a:prstGeom prst="flowChartPunchedTape">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400" b="1" dirty="0">
                <a:solidFill>
                  <a:srgbClr val="FF0000"/>
                </a:solidFill>
              </a:rPr>
              <a:t>How my body helps me</a:t>
            </a:r>
          </a:p>
        </p:txBody>
      </p:sp>
      <p:pic>
        <p:nvPicPr>
          <p:cNvPr id="10" name="Google Shape;62;p2">
            <a:extLst>
              <a:ext uri="{FF2B5EF4-FFF2-40B4-BE49-F238E27FC236}">
                <a16:creationId xmlns:a16="http://schemas.microsoft.com/office/drawing/2014/main" id="{98D8EFFF-7A1C-4806-940D-36AD600125BB}"/>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from="(-#ppt_w/2)" to="(#ppt_x)" calcmode="lin" valueType="num">
                                      <p:cBhvr>
                                        <p:cTn id="7" dur="600" fill="hold">
                                          <p:stCondLst>
                                            <p:cond delay="0"/>
                                          </p:stCondLst>
                                        </p:cTn>
                                        <p:tgtEl>
                                          <p:spTgt spid="11"/>
                                        </p:tgtEl>
                                        <p:attrNameLst>
                                          <p:attrName>ppt_x</p:attrName>
                                        </p:attrNameLst>
                                      </p:cBhvr>
                                    </p:anim>
                                    <p:anim from="0" to="-1.0" calcmode="lin" valueType="num">
                                      <p:cBhvr>
                                        <p:cTn id="8" dur="200" decel="50000" autoRev="1" fill="hold">
                                          <p:stCondLst>
                                            <p:cond delay="600"/>
                                          </p:stCondLst>
                                        </p:cTn>
                                        <p:tgtEl>
                                          <p:spTgt spid="11"/>
                                        </p:tgtEl>
                                        <p:attrNameLst>
                                          <p:attrName>xshear</p:attrName>
                                        </p:attrNameLst>
                                      </p:cBhvr>
                                    </p:anim>
                                    <p:animScale>
                                      <p:cBhvr>
                                        <p:cTn id="9" dur="200" decel="100000" autoRev="1" fill="hold">
                                          <p:stCondLst>
                                            <p:cond delay="600"/>
                                          </p:stCondLst>
                                        </p:cTn>
                                        <p:tgtEl>
                                          <p:spTgt spid="11"/>
                                        </p:tgtEl>
                                      </p:cBhvr>
                                      <p:from x="100000" y="100000"/>
                                      <p:to x="80000" y="100000"/>
                                    </p:animScale>
                                    <p:anim by="(#ppt_h/3+#ppt_w*0.1)" calcmode="lin" valueType="num">
                                      <p:cBhvr additive="sum">
                                        <p:cTn id="10" dur="200" decel="100000" autoRev="1" fill="hold">
                                          <p:stCondLst>
                                            <p:cond delay="600"/>
                                          </p:stCondLst>
                                        </p:cTn>
                                        <p:tgtEl>
                                          <p:spTgt spid="11"/>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4)">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edg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sp>
        <p:nvSpPr>
          <p:cNvPr id="10" name="Rectangle 9"/>
          <p:cNvSpPr/>
          <p:nvPr/>
        </p:nvSpPr>
        <p:spPr>
          <a:xfrm>
            <a:off x="1234041" y="1892602"/>
            <a:ext cx="6144954" cy="2955866"/>
          </a:xfrm>
          <a:prstGeom prst="rect">
            <a:avLst/>
          </a:prstGeom>
          <a:solidFill>
            <a:srgbClr val="FF3300"/>
          </a:solidFill>
        </p:spPr>
        <p:style>
          <a:lnRef idx="2">
            <a:schemeClr val="accent3"/>
          </a:lnRef>
          <a:fillRef idx="1">
            <a:schemeClr val="lt1"/>
          </a:fillRef>
          <a:effectRef idx="0">
            <a:schemeClr val="accent3"/>
          </a:effectRef>
          <a:fontRef idx="minor">
            <a:schemeClr val="dk1"/>
          </a:fontRef>
        </p:style>
        <p:txBody>
          <a:bodyPr rtlCol="0" anchor="t" anchorCtr="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sz="2800" b="1" u="sng" dirty="0">
                <a:ln w="11430"/>
                <a:solidFill>
                  <a:schemeClr val="tx1"/>
                </a:solidFill>
                <a:latin typeface="Calibri" panose="020F0502020204030204" pitchFamily="34" charset="0"/>
                <a:cs typeface="Calibri" panose="020F0502020204030204" pitchFamily="34" charset="0"/>
              </a:rPr>
              <a:t>HANDS</a:t>
            </a:r>
          </a:p>
          <a:p>
            <a:pPr>
              <a:buFont typeface="Wingdings" pitchFamily="2" charset="2"/>
              <a:buChar char="Ø"/>
            </a:pPr>
            <a:r>
              <a:rPr lang="en-IN" sz="2800" b="1" dirty="0">
                <a:ln w="11430"/>
                <a:solidFill>
                  <a:schemeClr val="tx1"/>
                </a:solidFill>
                <a:latin typeface="Calibri" panose="020F0502020204030204" pitchFamily="34" charset="0"/>
                <a:cs typeface="Calibri" panose="020F0502020204030204" pitchFamily="34" charset="0"/>
              </a:rPr>
              <a:t>I have two hands.</a:t>
            </a:r>
          </a:p>
          <a:p>
            <a:pPr>
              <a:buFont typeface="Wingdings" pitchFamily="2" charset="2"/>
              <a:buChar char="Ø"/>
            </a:pPr>
            <a:r>
              <a:rPr lang="en-IN" sz="2800" b="1" dirty="0">
                <a:ln w="11430"/>
                <a:solidFill>
                  <a:schemeClr val="tx1"/>
                </a:solidFill>
                <a:latin typeface="Calibri" panose="020F0502020204030204" pitchFamily="34" charset="0"/>
                <a:cs typeface="Calibri" panose="020F0502020204030204" pitchFamily="34" charset="0"/>
              </a:rPr>
              <a:t>Left hand and Right hand.</a:t>
            </a:r>
          </a:p>
          <a:p>
            <a:pPr>
              <a:buFont typeface="Wingdings" pitchFamily="2" charset="2"/>
              <a:buChar char="Ø"/>
            </a:pPr>
            <a:r>
              <a:rPr lang="en-IN" sz="2800" b="1" dirty="0">
                <a:ln w="11430"/>
                <a:solidFill>
                  <a:schemeClr val="tx1"/>
                </a:solidFill>
                <a:latin typeface="Calibri" panose="020F0502020204030204" pitchFamily="34" charset="0"/>
                <a:cs typeface="Calibri" panose="020F0502020204030204" pitchFamily="34" charset="0"/>
              </a:rPr>
              <a:t>I can do so many works with my hands.</a:t>
            </a:r>
          </a:p>
        </p:txBody>
      </p:sp>
      <p:pic>
        <p:nvPicPr>
          <p:cNvPr id="11" name="Picture 2" descr="Premium Photo | Close-up of beautiful woman's hands, palms up. isolated"/>
          <p:cNvPicPr>
            <a:picLocks noChangeAspect="1" noChangeArrowheads="1"/>
          </p:cNvPicPr>
          <p:nvPr/>
        </p:nvPicPr>
        <p:blipFill>
          <a:blip r:embed="rId2"/>
          <a:srcRect/>
          <a:stretch>
            <a:fillRect/>
          </a:stretch>
        </p:blipFill>
        <p:spPr bwMode="auto">
          <a:xfrm>
            <a:off x="2303351" y="31899"/>
            <a:ext cx="2364342" cy="1790184"/>
          </a:xfrm>
          <a:prstGeom prst="rect">
            <a:avLst/>
          </a:prstGeom>
          <a:noFill/>
        </p:spPr>
      </p:pic>
      <p:pic>
        <p:nvPicPr>
          <p:cNvPr id="7" name="Google Shape;62;p2">
            <a:extLst>
              <a:ext uri="{FF2B5EF4-FFF2-40B4-BE49-F238E27FC236}">
                <a16:creationId xmlns:a16="http://schemas.microsoft.com/office/drawing/2014/main" id="{1CB4D5B9-18A0-4C33-A545-9F4B92230421}"/>
              </a:ext>
            </a:extLst>
          </p:cNvPr>
          <p:cNvPicPr preferRelativeResize="0"/>
          <p:nvPr/>
        </p:nvPicPr>
        <p:blipFill rotWithShape="1">
          <a:blip r:embed="rId3">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255823" y="935665"/>
            <a:ext cx="1888176" cy="3874460"/>
          </a:xfrm>
          <a:prstGeom prst="rect">
            <a:avLst/>
          </a:prstGeom>
        </p:spPr>
      </p:pic>
      <p:pic>
        <p:nvPicPr>
          <p:cNvPr id="13" name="Picture 12" descr="Hands Holding Soccer Ball Isolated On White Stock Photo, Picture ..."/>
          <p:cNvPicPr/>
          <p:nvPr/>
        </p:nvPicPr>
        <p:blipFill>
          <a:blip r:embed="rId3" cstate="print"/>
          <a:srcRect/>
          <a:stretch>
            <a:fillRect/>
          </a:stretch>
        </p:blipFill>
        <p:spPr bwMode="auto">
          <a:xfrm flipH="1">
            <a:off x="5784112" y="1889940"/>
            <a:ext cx="1648346" cy="3083442"/>
          </a:xfrm>
          <a:prstGeom prst="rect">
            <a:avLst/>
          </a:prstGeom>
          <a:noFill/>
          <a:ln w="9525">
            <a:noFill/>
            <a:miter lim="800000"/>
            <a:headEnd/>
            <a:tailEnd/>
          </a:ln>
        </p:spPr>
      </p:pic>
      <p:sp>
        <p:nvSpPr>
          <p:cNvPr id="15" name="Rectangular Callout 14"/>
          <p:cNvSpPr/>
          <p:nvPr/>
        </p:nvSpPr>
        <p:spPr>
          <a:xfrm>
            <a:off x="4843607" y="136429"/>
            <a:ext cx="2301471" cy="1575411"/>
          </a:xfrm>
          <a:prstGeom prst="wedgeRectCallout">
            <a:avLst>
              <a:gd name="adj1" fmla="val 74978"/>
              <a:gd name="adj2" fmla="val 58843"/>
            </a:avLst>
          </a:prstGeom>
          <a:ln w="76200">
            <a:solidFill>
              <a:srgbClr val="CC0099"/>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en-IN" sz="2400" b="1" dirty="0">
                <a:latin typeface="Calibri" panose="020F0502020204030204" pitchFamily="34" charset="0"/>
                <a:cs typeface="Calibri" panose="020F0502020204030204" pitchFamily="34" charset="0"/>
              </a:rPr>
              <a:t>I can </a:t>
            </a:r>
            <a:r>
              <a:rPr lang="en-IN" sz="2400" b="1" dirty="0">
                <a:solidFill>
                  <a:srgbClr val="FF0000"/>
                </a:solidFill>
                <a:latin typeface="Calibri" panose="020F0502020204030204" pitchFamily="34" charset="0"/>
                <a:cs typeface="Calibri" panose="020F0502020204030204" pitchFamily="34" charset="0"/>
              </a:rPr>
              <a:t>hold</a:t>
            </a:r>
            <a:r>
              <a:rPr lang="en-IN" sz="2400" b="1" dirty="0">
                <a:latin typeface="Calibri" panose="020F0502020204030204" pitchFamily="34" charset="0"/>
                <a:cs typeface="Calibri" panose="020F0502020204030204" pitchFamily="34" charset="0"/>
              </a:rPr>
              <a:t> things with my hands.</a:t>
            </a:r>
          </a:p>
        </p:txBody>
      </p:sp>
      <p:pic>
        <p:nvPicPr>
          <p:cNvPr id="16" name="Picture 15" descr="Code of conduct while eating food - Sanatan Sanstha"/>
          <p:cNvPicPr/>
          <p:nvPr/>
        </p:nvPicPr>
        <p:blipFill>
          <a:blip r:embed="rId4" cstate="print"/>
          <a:srcRect/>
          <a:stretch>
            <a:fillRect/>
          </a:stretch>
        </p:blipFill>
        <p:spPr bwMode="auto">
          <a:xfrm>
            <a:off x="127584" y="280878"/>
            <a:ext cx="2626241" cy="4614530"/>
          </a:xfrm>
          <a:prstGeom prst="rect">
            <a:avLst/>
          </a:prstGeom>
          <a:noFill/>
          <a:ln w="9525">
            <a:noFill/>
            <a:miter lim="800000"/>
            <a:headEnd/>
            <a:tailEnd/>
          </a:ln>
        </p:spPr>
      </p:pic>
      <p:sp>
        <p:nvSpPr>
          <p:cNvPr id="17" name="Rounded Rectangular Callout 16"/>
          <p:cNvSpPr/>
          <p:nvPr/>
        </p:nvSpPr>
        <p:spPr>
          <a:xfrm>
            <a:off x="3078314" y="1967023"/>
            <a:ext cx="2705798" cy="1435395"/>
          </a:xfrm>
          <a:prstGeom prst="wedgeRoundRectCallout">
            <a:avLst>
              <a:gd name="adj1" fmla="val -63243"/>
              <a:gd name="adj2" fmla="val -4130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t" anchorCtr="0"/>
          <a:lstStyle/>
          <a:p>
            <a:r>
              <a:rPr lang="en-IN" sz="2800" b="1" dirty="0">
                <a:solidFill>
                  <a:srgbClr val="FFC000"/>
                </a:solidFill>
                <a:latin typeface="Calibri" panose="020F0502020204030204" pitchFamily="34" charset="0"/>
                <a:cs typeface="Calibri" panose="020F0502020204030204" pitchFamily="34" charset="0"/>
              </a:rPr>
              <a:t>I can </a:t>
            </a:r>
            <a:r>
              <a:rPr lang="en-IN" sz="2800" b="1" dirty="0">
                <a:solidFill>
                  <a:srgbClr val="FF0000"/>
                </a:solidFill>
                <a:latin typeface="Calibri" panose="020F0502020204030204" pitchFamily="34" charset="0"/>
                <a:cs typeface="Calibri" panose="020F0502020204030204" pitchFamily="34" charset="0"/>
              </a:rPr>
              <a:t>eat</a:t>
            </a:r>
            <a:r>
              <a:rPr lang="en-IN" sz="2800" b="1" dirty="0">
                <a:solidFill>
                  <a:srgbClr val="FFC000"/>
                </a:solidFill>
                <a:latin typeface="Calibri" panose="020F0502020204030204" pitchFamily="34" charset="0"/>
                <a:cs typeface="Calibri" panose="020F0502020204030204" pitchFamily="34" charset="0"/>
              </a:rPr>
              <a:t> with my hands.</a:t>
            </a:r>
          </a:p>
        </p:txBody>
      </p:sp>
      <p:pic>
        <p:nvPicPr>
          <p:cNvPr id="10" name="Google Shape;62;p2">
            <a:extLst>
              <a:ext uri="{FF2B5EF4-FFF2-40B4-BE49-F238E27FC236}">
                <a16:creationId xmlns:a16="http://schemas.microsoft.com/office/drawing/2014/main" id="{A6C87A92-7775-4B81-A972-68A4744DA060}"/>
              </a:ext>
            </a:extLst>
          </p:cNvPr>
          <p:cNvPicPr preferRelativeResize="0"/>
          <p:nvPr/>
        </p:nvPicPr>
        <p:blipFill rotWithShape="1">
          <a:blip r:embed="rId5">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bg/>
                                          </p:spTgt>
                                        </p:tgtEl>
                                        <p:attrNameLst>
                                          <p:attrName>style.visibility</p:attrName>
                                        </p:attrNameLst>
                                      </p:cBhvr>
                                      <p:to>
                                        <p:strVal val="visible"/>
                                      </p:to>
                                    </p:set>
                                    <p:animEffect transition="in" filter="wipe(down)">
                                      <p:cBhvr>
                                        <p:cTn id="15" dur="500"/>
                                        <p:tgtEl>
                                          <p:spTgt spid="1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4)">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edge">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bg/>
                                          </p:spTgt>
                                        </p:tgtEl>
                                        <p:attrNameLst>
                                          <p:attrName>style.visibility</p:attrName>
                                        </p:attrNameLst>
                                      </p:cBhvr>
                                      <p:to>
                                        <p:strVal val="visible"/>
                                      </p:to>
                                    </p:set>
                                    <p:animEffect transition="in" filter="wipe(down)">
                                      <p:cBhvr>
                                        <p:cTn id="33" dur="500"/>
                                        <p:tgtEl>
                                          <p:spTgt spid="17">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down)">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18" name="Picture 17" descr="500+ Amazing Writing Photos Pexels · Free Stock Photos"/>
          <p:cNvPicPr/>
          <p:nvPr/>
        </p:nvPicPr>
        <p:blipFill>
          <a:blip r:embed="rId2" cstate="print"/>
          <a:srcRect/>
          <a:stretch>
            <a:fillRect/>
          </a:stretch>
        </p:blipFill>
        <p:spPr bwMode="auto">
          <a:xfrm>
            <a:off x="318689" y="174549"/>
            <a:ext cx="2520205" cy="3173229"/>
          </a:xfrm>
          <a:prstGeom prst="rect">
            <a:avLst/>
          </a:prstGeom>
          <a:noFill/>
          <a:ln w="9525">
            <a:noFill/>
            <a:miter lim="800000"/>
            <a:headEnd/>
            <a:tailEnd/>
          </a:ln>
        </p:spPr>
      </p:pic>
      <p:sp>
        <p:nvSpPr>
          <p:cNvPr id="19" name="Oval Callout 18"/>
          <p:cNvSpPr/>
          <p:nvPr/>
        </p:nvSpPr>
        <p:spPr>
          <a:xfrm>
            <a:off x="3742659" y="0"/>
            <a:ext cx="2690039" cy="1551727"/>
          </a:xfrm>
          <a:prstGeom prst="wedgeEllipseCallout">
            <a:avLst>
              <a:gd name="adj1" fmla="val -60529"/>
              <a:gd name="adj2" fmla="val 48263"/>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t" anchorCtr="0"/>
          <a:lstStyle/>
          <a:p>
            <a:r>
              <a:rPr lang="en-IN" sz="2400" b="1" dirty="0">
                <a:solidFill>
                  <a:schemeClr val="tx1"/>
                </a:solidFill>
                <a:latin typeface="Calibri" panose="020F0502020204030204" pitchFamily="34" charset="0"/>
                <a:cs typeface="Calibri" panose="020F0502020204030204" pitchFamily="34" charset="0"/>
              </a:rPr>
              <a:t>I can </a:t>
            </a:r>
            <a:r>
              <a:rPr lang="en-IN" sz="2400" b="1" dirty="0">
                <a:solidFill>
                  <a:srgbClr val="FF0000"/>
                </a:solidFill>
                <a:latin typeface="Calibri" panose="020F0502020204030204" pitchFamily="34" charset="0"/>
                <a:cs typeface="Calibri" panose="020F0502020204030204" pitchFamily="34" charset="0"/>
              </a:rPr>
              <a:t>write</a:t>
            </a:r>
            <a:r>
              <a:rPr lang="en-IN" sz="2400" b="1" dirty="0">
                <a:solidFill>
                  <a:schemeClr val="tx1"/>
                </a:solidFill>
                <a:latin typeface="Calibri" panose="020F0502020204030204" pitchFamily="34" charset="0"/>
                <a:cs typeface="Calibri" panose="020F0502020204030204" pitchFamily="34" charset="0"/>
              </a:rPr>
              <a:t> with my hand.</a:t>
            </a:r>
          </a:p>
        </p:txBody>
      </p:sp>
      <p:pic>
        <p:nvPicPr>
          <p:cNvPr id="7" name="Picture 2" descr="Top view of hand with orange wiping rag isolated ⬇ Stock Photo, Image by ©  vvoennyy #88672116"/>
          <p:cNvPicPr>
            <a:picLocks noChangeAspect="1" noChangeArrowheads="1"/>
          </p:cNvPicPr>
          <p:nvPr/>
        </p:nvPicPr>
        <p:blipFill>
          <a:blip r:embed="rId3"/>
          <a:srcRect/>
          <a:stretch>
            <a:fillRect/>
          </a:stretch>
        </p:blipFill>
        <p:spPr bwMode="auto">
          <a:xfrm>
            <a:off x="368200" y="3378490"/>
            <a:ext cx="2545122" cy="1555017"/>
          </a:xfrm>
          <a:prstGeom prst="rect">
            <a:avLst/>
          </a:prstGeom>
          <a:noFill/>
        </p:spPr>
      </p:pic>
      <p:sp>
        <p:nvSpPr>
          <p:cNvPr id="8" name="Oval Callout 7"/>
          <p:cNvSpPr/>
          <p:nvPr/>
        </p:nvSpPr>
        <p:spPr>
          <a:xfrm>
            <a:off x="3547781" y="3532045"/>
            <a:ext cx="1862419" cy="1535256"/>
          </a:xfrm>
          <a:prstGeom prst="wedgeEllipseCallout">
            <a:avLst>
              <a:gd name="adj1" fmla="val -82910"/>
              <a:gd name="adj2" fmla="val -99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panose="020F0502020204030204" pitchFamily="34" charset="0"/>
                <a:cs typeface="Calibri" panose="020F0502020204030204" pitchFamily="34" charset="0"/>
              </a:rPr>
              <a:t>I can </a:t>
            </a:r>
            <a:r>
              <a:rPr lang="en-US" sz="2000" b="1" dirty="0">
                <a:solidFill>
                  <a:srgbClr val="FF0000"/>
                </a:solidFill>
                <a:latin typeface="Calibri" panose="020F0502020204030204" pitchFamily="34" charset="0"/>
                <a:cs typeface="Calibri" panose="020F0502020204030204" pitchFamily="34" charset="0"/>
              </a:rPr>
              <a:t>wipe</a:t>
            </a:r>
            <a:r>
              <a:rPr lang="en-US" sz="2000" b="1" dirty="0">
                <a:solidFill>
                  <a:schemeClr val="tx1"/>
                </a:solidFill>
                <a:latin typeface="Calibri" panose="020F0502020204030204" pitchFamily="34" charset="0"/>
                <a:cs typeface="Calibri" panose="020F0502020204030204" pitchFamily="34" charset="0"/>
              </a:rPr>
              <a:t> with my hands</a:t>
            </a:r>
          </a:p>
        </p:txBody>
      </p:sp>
      <p:pic>
        <p:nvPicPr>
          <p:cNvPr id="9" name="Picture 4" descr="Moving clip art animations - Clipartix"/>
          <p:cNvPicPr>
            <a:picLocks noChangeAspect="1" noChangeArrowheads="1"/>
          </p:cNvPicPr>
          <p:nvPr/>
        </p:nvPicPr>
        <p:blipFill>
          <a:blip r:embed="rId4"/>
          <a:srcRect/>
          <a:stretch>
            <a:fillRect/>
          </a:stretch>
        </p:blipFill>
        <p:spPr bwMode="auto">
          <a:xfrm>
            <a:off x="6894898" y="1703289"/>
            <a:ext cx="2181225" cy="2865586"/>
          </a:xfrm>
          <a:prstGeom prst="rect">
            <a:avLst/>
          </a:prstGeom>
          <a:noFill/>
        </p:spPr>
      </p:pic>
      <p:sp>
        <p:nvSpPr>
          <p:cNvPr id="10" name="Oval Callout 9"/>
          <p:cNvSpPr/>
          <p:nvPr/>
        </p:nvSpPr>
        <p:spPr>
          <a:xfrm>
            <a:off x="4136065" y="1786246"/>
            <a:ext cx="2552275" cy="1560824"/>
          </a:xfrm>
          <a:prstGeom prst="wedgeEllipseCallout">
            <a:avLst>
              <a:gd name="adj1" fmla="val 74823"/>
              <a:gd name="adj2" fmla="val 60614"/>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libri" panose="020F0502020204030204" pitchFamily="34" charset="0"/>
                <a:cs typeface="Calibri" panose="020F0502020204030204" pitchFamily="34" charset="0"/>
              </a:rPr>
              <a:t>I can </a:t>
            </a:r>
            <a:r>
              <a:rPr lang="en-US" sz="2400" b="1" dirty="0">
                <a:solidFill>
                  <a:srgbClr val="FF0000"/>
                </a:solidFill>
                <a:latin typeface="Calibri" panose="020F0502020204030204" pitchFamily="34" charset="0"/>
                <a:cs typeface="Calibri" panose="020F0502020204030204" pitchFamily="34" charset="0"/>
              </a:rPr>
              <a:t>lift</a:t>
            </a:r>
            <a:r>
              <a:rPr lang="en-US" sz="2400" b="1" dirty="0">
                <a:solidFill>
                  <a:schemeClr val="tx1"/>
                </a:solidFill>
                <a:latin typeface="Calibri" panose="020F0502020204030204" pitchFamily="34" charset="0"/>
                <a:cs typeface="Calibri" panose="020F0502020204030204" pitchFamily="34" charset="0"/>
              </a:rPr>
              <a:t> the things with my hand</a:t>
            </a:r>
          </a:p>
        </p:txBody>
      </p:sp>
      <p:pic>
        <p:nvPicPr>
          <p:cNvPr id="11" name="Google Shape;62;p2">
            <a:extLst>
              <a:ext uri="{FF2B5EF4-FFF2-40B4-BE49-F238E27FC236}">
                <a16:creationId xmlns:a16="http://schemas.microsoft.com/office/drawing/2014/main" id="{B10818EA-FD5E-4E33-929E-CC8CEA2C4A88}"/>
              </a:ext>
            </a:extLst>
          </p:cNvPr>
          <p:cNvPicPr preferRelativeResize="0"/>
          <p:nvPr/>
        </p:nvPicPr>
        <p:blipFill rotWithShape="1">
          <a:blip r:embed="rId5">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down)">
                                      <p:cBhvr>
                                        <p:cTn id="7" dur="500"/>
                                        <p:tgtEl>
                                          <p:spTgt spid="1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wipe(down)">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plus(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 Placeholder 2"/>
          <p:cNvSpPr>
            <a:spLocks noGrp="1"/>
          </p:cNvSpPr>
          <p:nvPr>
            <p:ph type="body" idx="1"/>
          </p:nvPr>
        </p:nvSpPr>
        <p:spPr/>
        <p:txBody>
          <a:bodyPr/>
          <a:lstStyle/>
          <a:p>
            <a:pPr>
              <a:buNone/>
            </a:pPr>
            <a:r>
              <a:rPr lang="en-US" dirty="0"/>
              <a:t>                 </a:t>
            </a:r>
          </a:p>
        </p:txBody>
      </p:sp>
      <p:pic>
        <p:nvPicPr>
          <p:cNvPr id="17" name="Picture 16" descr="Illustration Of Little Girl Painting On A Canvas Royalty Free ..."/>
          <p:cNvPicPr/>
          <p:nvPr/>
        </p:nvPicPr>
        <p:blipFill>
          <a:blip r:embed="rId2" cstate="print"/>
          <a:srcRect/>
          <a:stretch>
            <a:fillRect/>
          </a:stretch>
        </p:blipFill>
        <p:spPr bwMode="auto">
          <a:xfrm>
            <a:off x="339001" y="467832"/>
            <a:ext cx="1957632" cy="4302186"/>
          </a:xfrm>
          <a:prstGeom prst="rect">
            <a:avLst/>
          </a:prstGeom>
          <a:noFill/>
          <a:ln w="9525">
            <a:noFill/>
            <a:miter lim="800000"/>
            <a:headEnd/>
            <a:tailEnd/>
          </a:ln>
        </p:spPr>
      </p:pic>
      <p:pic>
        <p:nvPicPr>
          <p:cNvPr id="18" name="Picture 17" descr="Kids Drawing Royalty Free Cliparts, Vectors, And Stock ..."/>
          <p:cNvPicPr/>
          <p:nvPr/>
        </p:nvPicPr>
        <p:blipFill>
          <a:blip r:embed="rId3" cstate="print"/>
          <a:srcRect/>
          <a:stretch>
            <a:fillRect/>
          </a:stretch>
        </p:blipFill>
        <p:spPr bwMode="auto">
          <a:xfrm>
            <a:off x="5796136" y="981075"/>
            <a:ext cx="3096344" cy="4104456"/>
          </a:xfrm>
          <a:prstGeom prst="rect">
            <a:avLst/>
          </a:prstGeom>
          <a:noFill/>
          <a:ln w="9525">
            <a:noFill/>
            <a:miter lim="800000"/>
            <a:headEnd/>
            <a:tailEnd/>
          </a:ln>
        </p:spPr>
      </p:pic>
      <p:sp>
        <p:nvSpPr>
          <p:cNvPr id="20" name="Cloud Callout 19"/>
          <p:cNvSpPr/>
          <p:nvPr/>
        </p:nvSpPr>
        <p:spPr>
          <a:xfrm>
            <a:off x="2360428" y="148859"/>
            <a:ext cx="2817628" cy="2466754"/>
          </a:xfrm>
          <a:prstGeom prst="cloudCallout">
            <a:avLst>
              <a:gd name="adj1" fmla="val 90780"/>
              <a:gd name="adj2" fmla="val 58868"/>
            </a:avLst>
          </a:prstGeom>
        </p:spPr>
        <p:style>
          <a:lnRef idx="1">
            <a:schemeClr val="accent5"/>
          </a:lnRef>
          <a:fillRef idx="2">
            <a:schemeClr val="accent5"/>
          </a:fillRef>
          <a:effectRef idx="1">
            <a:schemeClr val="accent5"/>
          </a:effectRef>
          <a:fontRef idx="minor">
            <a:schemeClr val="dk1"/>
          </a:fontRef>
        </p:style>
        <p:txBody>
          <a:bodyPr rtlCol="0" anchor="t" anchorCtr="0"/>
          <a:lstStyle/>
          <a:p>
            <a:r>
              <a:rPr lang="en-IN" sz="2400" b="1" dirty="0">
                <a:solidFill>
                  <a:schemeClr val="accent2">
                    <a:lumMod val="75000"/>
                  </a:schemeClr>
                </a:solidFill>
                <a:latin typeface="Calibri" panose="020F0502020204030204" pitchFamily="34" charset="0"/>
                <a:cs typeface="Calibri" panose="020F0502020204030204" pitchFamily="34" charset="0"/>
              </a:rPr>
              <a:t>I can </a:t>
            </a:r>
            <a:r>
              <a:rPr lang="en-IN" sz="2400" b="1" dirty="0">
                <a:solidFill>
                  <a:srgbClr val="FF0000"/>
                </a:solidFill>
                <a:latin typeface="Calibri" panose="020F0502020204030204" pitchFamily="34" charset="0"/>
                <a:cs typeface="Calibri" panose="020F0502020204030204" pitchFamily="34" charset="0"/>
              </a:rPr>
              <a:t>draw </a:t>
            </a:r>
            <a:r>
              <a:rPr lang="en-IN" sz="2400" b="1" dirty="0">
                <a:solidFill>
                  <a:schemeClr val="accent2">
                    <a:lumMod val="75000"/>
                  </a:schemeClr>
                </a:solidFill>
                <a:latin typeface="Calibri" panose="020F0502020204030204" pitchFamily="34" charset="0"/>
                <a:cs typeface="Calibri" panose="020F0502020204030204" pitchFamily="34" charset="0"/>
              </a:rPr>
              <a:t>and </a:t>
            </a:r>
            <a:r>
              <a:rPr lang="en-IN" sz="2400" b="1" dirty="0">
                <a:solidFill>
                  <a:srgbClr val="FF0000"/>
                </a:solidFill>
                <a:latin typeface="Calibri" panose="020F0502020204030204" pitchFamily="34" charset="0"/>
                <a:cs typeface="Calibri" panose="020F0502020204030204" pitchFamily="34" charset="0"/>
              </a:rPr>
              <a:t>paint</a:t>
            </a:r>
            <a:r>
              <a:rPr lang="en-IN" sz="2400" b="1" dirty="0">
                <a:solidFill>
                  <a:schemeClr val="accent2">
                    <a:lumMod val="75000"/>
                  </a:schemeClr>
                </a:solidFill>
                <a:latin typeface="Calibri" panose="020F0502020204030204" pitchFamily="34" charset="0"/>
                <a:cs typeface="Calibri" panose="020F0502020204030204" pitchFamily="34" charset="0"/>
              </a:rPr>
              <a:t> with my hands.</a:t>
            </a:r>
          </a:p>
        </p:txBody>
      </p:sp>
      <p:pic>
        <p:nvPicPr>
          <p:cNvPr id="8" name="Google Shape;62;p2">
            <a:extLst>
              <a:ext uri="{FF2B5EF4-FFF2-40B4-BE49-F238E27FC236}">
                <a16:creationId xmlns:a16="http://schemas.microsoft.com/office/drawing/2014/main" id="{7BD17526-5961-45A5-B90D-582355824C56}"/>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 calcmode="lin" valueType="num">
                                      <p:cBhvr additive="base">
                                        <p:cTn id="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4)">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2325" y="855600"/>
            <a:ext cx="7442887" cy="3573896"/>
          </a:xfrm>
        </p:spPr>
        <p:txBody>
          <a:bodyPr/>
          <a:lstStyle/>
          <a:p>
            <a:pPr>
              <a:buNone/>
            </a:pPr>
            <a:r>
              <a:rPr lang="en-US" dirty="0"/>
              <a:t>                     </a:t>
            </a:r>
          </a:p>
        </p:txBody>
      </p:sp>
      <p:sp>
        <p:nvSpPr>
          <p:cNvPr id="12" name="Title 11"/>
          <p:cNvSpPr>
            <a:spLocks noGrp="1"/>
          </p:cNvSpPr>
          <p:nvPr>
            <p:ph type="title"/>
          </p:nvPr>
        </p:nvSpPr>
        <p:spPr/>
        <p:txBody>
          <a:bodyPr/>
          <a:lstStyle/>
          <a:p>
            <a:r>
              <a:rPr lang="en-US" dirty="0"/>
              <a:t>            </a:t>
            </a:r>
          </a:p>
        </p:txBody>
      </p:sp>
      <p:sp>
        <p:nvSpPr>
          <p:cNvPr id="9" name="Title 1"/>
          <p:cNvSpPr txBox="1">
            <a:spLocks/>
          </p:cNvSpPr>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0" i="0" u="none" strike="noStrike" kern="0" cap="none" spc="0" normalizeH="0" baseline="0" noProof="0">
                <a:ln>
                  <a:noFill/>
                </a:ln>
                <a:solidFill>
                  <a:schemeClr val="dk1"/>
                </a:solidFill>
                <a:effectLst/>
                <a:uLnTx/>
                <a:uFillTx/>
                <a:latin typeface="Arial"/>
                <a:ea typeface="Arial"/>
                <a:cs typeface="Arial"/>
                <a:sym typeface="Arial"/>
              </a:rPr>
              <a:t>     </a:t>
            </a:r>
            <a:endParaRPr kumimoji="0" lang="en-US" sz="28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0" name="Text Placeholder 2"/>
          <p:cNvSpPr txBox="1">
            <a:spLocks/>
          </p:cNvSpPr>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a:ln>
                  <a:noFill/>
                </a:ln>
                <a:solidFill>
                  <a:schemeClr val="dk2"/>
                </a:solidFill>
                <a:effectLst/>
                <a:uLnTx/>
                <a:uFillTx/>
                <a:latin typeface="Arial"/>
                <a:ea typeface="Arial"/>
                <a:cs typeface="Arial"/>
                <a:sym typeface="Arial"/>
              </a:rPr>
              <a:t>     </a:t>
            </a:r>
            <a:endParaRPr kumimoji="0" lang="en-US" sz="1800" b="0" i="0" u="none" strike="noStrike" kern="0" cap="none" spc="0" normalizeH="0" baseline="0" noProof="0" dirty="0">
              <a:ln>
                <a:noFill/>
              </a:ln>
              <a:solidFill>
                <a:schemeClr val="dk2"/>
              </a:solidFill>
              <a:effectLst/>
              <a:uLnTx/>
              <a:uFillTx/>
              <a:latin typeface="Arial"/>
              <a:ea typeface="Arial"/>
              <a:cs typeface="Arial"/>
              <a:sym typeface="Arial"/>
            </a:endParaRPr>
          </a:p>
        </p:txBody>
      </p:sp>
      <p:sp>
        <p:nvSpPr>
          <p:cNvPr id="11" name="Flowchart: Punched Tape 10"/>
          <p:cNvSpPr/>
          <p:nvPr/>
        </p:nvSpPr>
        <p:spPr>
          <a:xfrm>
            <a:off x="2360593" y="45525"/>
            <a:ext cx="3705699" cy="940127"/>
          </a:xfrm>
          <a:prstGeom prst="flowChartPunchedTape">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400" b="1" dirty="0">
                <a:solidFill>
                  <a:srgbClr val="FF0000"/>
                </a:solidFill>
                <a:latin typeface="Calibri" panose="020F0502020204030204" pitchFamily="34" charset="0"/>
                <a:cs typeface="Calibri" panose="020F0502020204030204" pitchFamily="34" charset="0"/>
              </a:rPr>
              <a:t>My legs</a:t>
            </a:r>
          </a:p>
        </p:txBody>
      </p:sp>
      <p:pic>
        <p:nvPicPr>
          <p:cNvPr id="13" name="Content Placeholder 3" descr="Legs PNG image, leg PNG"/>
          <p:cNvPicPr>
            <a:picLocks/>
          </p:cNvPicPr>
          <p:nvPr/>
        </p:nvPicPr>
        <p:blipFill>
          <a:blip r:embed="rId2" cstate="print"/>
          <a:srcRect/>
          <a:stretch>
            <a:fillRect/>
          </a:stretch>
        </p:blipFill>
        <p:spPr bwMode="auto">
          <a:xfrm>
            <a:off x="7063682" y="978659"/>
            <a:ext cx="1917663" cy="3199937"/>
          </a:xfrm>
          <a:prstGeom prst="rect">
            <a:avLst/>
          </a:prstGeom>
          <a:ln>
            <a:noFill/>
          </a:ln>
          <a:effectLst>
            <a:outerShdw blurRad="292100" dist="139700" dir="2700000" algn="tl" rotWithShape="0">
              <a:srgbClr val="333333">
                <a:alpha val="65000"/>
              </a:srgbClr>
            </a:outerShdw>
          </a:effectLst>
        </p:spPr>
      </p:pic>
      <p:sp>
        <p:nvSpPr>
          <p:cNvPr id="14" name="Content Placeholder 2"/>
          <p:cNvSpPr txBox="1">
            <a:spLocks/>
          </p:cNvSpPr>
          <p:nvPr/>
        </p:nvSpPr>
        <p:spPr>
          <a:xfrm>
            <a:off x="1690578" y="1376935"/>
            <a:ext cx="5337544" cy="2663452"/>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t" anchorCtr="0">
            <a:normAutofit/>
          </a:bodyPr>
          <a:lstStyle/>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r>
              <a:rPr lang="en-IN" sz="3200" b="1" dirty="0">
                <a:solidFill>
                  <a:schemeClr val="bg1"/>
                </a:solidFill>
                <a:latin typeface="Calibri" panose="020F0502020204030204" pitchFamily="34" charset="0"/>
                <a:ea typeface="Arial"/>
                <a:cs typeface="Calibri" panose="020F0502020204030204" pitchFamily="34" charset="0"/>
              </a:rPr>
              <a:t>I</a:t>
            </a:r>
            <a:r>
              <a:rPr kumimoji="0" lang="en-IN" sz="3200" b="1"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 have two legs.</a:t>
            </a:r>
          </a:p>
          <a:p>
            <a:pPr marL="457200" marR="0" lvl="0" indent="-342900" algn="l" defTabSz="914400" rtl="0" eaLnBrk="1" fontAlgn="auto" latinLnBrk="0" hangingPunct="1">
              <a:lnSpc>
                <a:spcPct val="115000"/>
              </a:lnSpc>
              <a:spcBef>
                <a:spcPts val="0"/>
              </a:spcBef>
              <a:spcAft>
                <a:spcPts val="0"/>
              </a:spcAft>
              <a:buClr>
                <a:schemeClr val="dk2"/>
              </a:buClr>
              <a:buSzPts val="1800"/>
              <a:buFont typeface="Arial"/>
              <a:buChar char="●"/>
              <a:tabLst/>
              <a:defRPr/>
            </a:pPr>
            <a:r>
              <a:rPr kumimoji="0" lang="en-IN" sz="3200" b="1"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Legs help </a:t>
            </a:r>
            <a:r>
              <a:rPr lang="en-IN" sz="3200" b="1" noProof="0" dirty="0">
                <a:solidFill>
                  <a:schemeClr val="bg1"/>
                </a:solidFill>
                <a:latin typeface="Calibri" panose="020F0502020204030204" pitchFamily="34" charset="0"/>
                <a:ea typeface="Arial"/>
                <a:cs typeface="Calibri" panose="020F0502020204030204" pitchFamily="34" charset="0"/>
              </a:rPr>
              <a:t>me</a:t>
            </a:r>
            <a:r>
              <a:rPr kumimoji="0" lang="en-IN" sz="3200" b="1" i="0" u="none" strike="noStrike" kern="0" cap="none" spc="0" normalizeH="0" baseline="0" noProof="0" dirty="0">
                <a:ln>
                  <a:noFill/>
                </a:ln>
                <a:solidFill>
                  <a:schemeClr val="bg1"/>
                </a:solidFill>
                <a:effectLst/>
                <a:uLnTx/>
                <a:uFillTx/>
                <a:latin typeface="Calibri" panose="020F0502020204030204" pitchFamily="34" charset="0"/>
                <a:ea typeface="Arial"/>
                <a:cs typeface="Calibri" panose="020F0502020204030204" pitchFamily="34" charset="0"/>
                <a:sym typeface="Arial"/>
              </a:rPr>
              <a:t> to move from one place to another place. </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345"/>
            <a:ext cx="1684363" cy="4418286"/>
          </a:xfrm>
          <a:prstGeom prst="rect">
            <a:avLst/>
          </a:prstGeom>
        </p:spPr>
      </p:pic>
      <p:pic>
        <p:nvPicPr>
          <p:cNvPr id="16" name="Google Shape;62;p2">
            <a:extLst>
              <a:ext uri="{FF2B5EF4-FFF2-40B4-BE49-F238E27FC236}">
                <a16:creationId xmlns:a16="http://schemas.microsoft.com/office/drawing/2014/main" id="{8D6863D3-C7CE-45F1-B7FC-AB66B679F3E8}"/>
              </a:ext>
            </a:extLst>
          </p:cNvPr>
          <p:cNvPicPr preferRelativeResize="0"/>
          <p:nvPr/>
        </p:nvPicPr>
        <p:blipFill rotWithShape="1">
          <a:blip r:embed="rId4">
            <a:alphaModFix/>
          </a:blip>
          <a:srcRect/>
          <a:stretch/>
        </p:blipFill>
        <p:spPr>
          <a:xfrm>
            <a:off x="7804649" y="63625"/>
            <a:ext cx="12325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down)">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0" fill="hold"/>
                                        <p:tgtEl>
                                          <p:spTgt spid="13"/>
                                        </p:tgtEl>
                                        <p:attrNameLst>
                                          <p:attrName>ppt_w</p:attrName>
                                        </p:attrNameLst>
                                      </p:cBhvr>
                                      <p:tavLst>
                                        <p:tav tm="0" fmla="#ppt_w*sin(2.5*pi*$)">
                                          <p:val>
                                            <p:fltVal val="0"/>
                                          </p:val>
                                        </p:tav>
                                        <p:tav tm="100000">
                                          <p:val>
                                            <p:fltVal val="1"/>
                                          </p:val>
                                        </p:tav>
                                      </p:tavLst>
                                    </p:anim>
                                    <p:anim calcmode="lin" valueType="num">
                                      <p:cBhvr>
                                        <p:cTn id="16"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wipe(down)">
                                      <p:cBhvr>
                                        <p:cTn id="21" dur="500"/>
                                        <p:tgtEl>
                                          <p:spTgt spid="14">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wipe(down)">
                                      <p:cBhvr>
                                        <p:cTn id="24" dur="500"/>
                                        <p:tgtEl>
                                          <p:spTgt spid="14">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wipe(down)">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from="(-#ppt_w/2)" to="(#ppt_x)" calcmode="lin" valueType="num">
                                      <p:cBhvr>
                                        <p:cTn id="32" dur="600" fill="hold">
                                          <p:stCondLst>
                                            <p:cond delay="0"/>
                                          </p:stCondLst>
                                        </p:cTn>
                                        <p:tgtEl>
                                          <p:spTgt spid="15"/>
                                        </p:tgtEl>
                                        <p:attrNameLst>
                                          <p:attrName>ppt_x</p:attrName>
                                        </p:attrNameLst>
                                      </p:cBhvr>
                                    </p:anim>
                                    <p:anim from="0" to="-1.0" calcmode="lin" valueType="num">
                                      <p:cBhvr>
                                        <p:cTn id="33" dur="200" decel="50000" autoRev="1" fill="hold">
                                          <p:stCondLst>
                                            <p:cond delay="600"/>
                                          </p:stCondLst>
                                        </p:cTn>
                                        <p:tgtEl>
                                          <p:spTgt spid="15"/>
                                        </p:tgtEl>
                                        <p:attrNameLst>
                                          <p:attrName>xshear</p:attrName>
                                        </p:attrNameLst>
                                      </p:cBhvr>
                                    </p:anim>
                                    <p:animScale>
                                      <p:cBhvr>
                                        <p:cTn id="34" dur="200" decel="100000" autoRev="1" fill="hold">
                                          <p:stCondLst>
                                            <p:cond delay="600"/>
                                          </p:stCondLst>
                                        </p:cTn>
                                        <p:tgtEl>
                                          <p:spTgt spid="15"/>
                                        </p:tgtEl>
                                      </p:cBhvr>
                                      <p:from x="100000" y="100000"/>
                                      <p:to x="80000" y="100000"/>
                                    </p:animScale>
                                    <p:anim by="(#ppt_h/3+#ppt_w*0.1)" calcmode="lin" valueType="num">
                                      <p:cBhvr additive="sum">
                                        <p:cTn id="35"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4" grpId="0" build="allAtOnce"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1465</TotalTime>
  <Words>599</Words>
  <Application>Microsoft Office PowerPoint</Application>
  <PresentationFormat>On-screen Show (16:9)</PresentationFormat>
  <Paragraphs>129</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Simple Light</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Tick    the correct word</vt:lpstr>
      <vt:lpstr>Fill in the blanks with words from the help box. </vt:lpstr>
      <vt:lpstr>Mark the sentences as true (  )or not true (    ).</vt:lpstr>
      <vt:lpstr>Answer the questions.(Orally)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Jayamma Antony</dc:creator>
  <cp:lastModifiedBy>Seemarani Sahoo</cp:lastModifiedBy>
  <cp:revision>118</cp:revision>
  <dcterms:modified xsi:type="dcterms:W3CDTF">2022-06-26T14:32:11Z</dcterms:modified>
</cp:coreProperties>
</file>