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65" r:id="rId3"/>
    <p:sldId id="266" r:id="rId4"/>
    <p:sldId id="280" r:id="rId5"/>
    <p:sldId id="281" r:id="rId6"/>
    <p:sldId id="283" r:id="rId7"/>
    <p:sldId id="279" r:id="rId8"/>
    <p:sldId id="27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133600"/>
            <a:ext cx="7772400" cy="1470025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sz="3600" b="1" dirty="0" smtClean="0">
                <a:solidFill>
                  <a:srgbClr val="CC3300"/>
                </a:solidFill>
              </a:rPr>
              <a:t>SOUND</a:t>
            </a:r>
            <a:r>
              <a:rPr lang="en-US" sz="3200" b="1" dirty="0" smtClean="0">
                <a:solidFill>
                  <a:srgbClr val="CC3300"/>
                </a:solidFill>
              </a:rPr>
              <a:t/>
            </a:r>
            <a:br>
              <a:rPr lang="en-US" sz="3200" b="1" dirty="0" smtClean="0">
                <a:solidFill>
                  <a:srgbClr val="CC3300"/>
                </a:solidFill>
              </a:rPr>
            </a:br>
            <a:r>
              <a:rPr lang="en-US" sz="3200" b="1" dirty="0" smtClean="0">
                <a:solidFill>
                  <a:srgbClr val="CC3300"/>
                </a:solidFill>
              </a:rPr>
              <a:t> </a:t>
            </a:r>
            <a:r>
              <a:rPr lang="en-US" sz="2700" b="1" dirty="0" smtClean="0">
                <a:solidFill>
                  <a:srgbClr val="CC3300"/>
                </a:solidFill>
              </a:rPr>
              <a:t>STD-VII</a:t>
            </a:r>
            <a:r>
              <a:rPr lang="en-US" sz="2800" b="1" dirty="0" smtClean="0">
                <a:solidFill>
                  <a:srgbClr val="FF0000"/>
                </a:solidFill>
              </a:rPr>
              <a:t/>
            </a:r>
            <a:br>
              <a:rPr lang="en-US" sz="2800" b="1" dirty="0" smtClean="0">
                <a:solidFill>
                  <a:srgbClr val="FF0000"/>
                </a:solidFill>
              </a:rPr>
            </a:br>
            <a:r>
              <a:rPr lang="en-US" sz="2700" b="1" dirty="0" smtClean="0"/>
              <a:t/>
            </a:r>
            <a:br>
              <a:rPr lang="en-US" sz="2700" b="1" dirty="0" smtClean="0"/>
            </a:br>
            <a:endParaRPr sz="2700" b="1" smtClean="0">
              <a:solidFill>
                <a:srgbClr val="FF0000"/>
              </a:solidFill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6705600" cy="1600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SUBJECT-PHYSICS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CHAPTER NO- </a:t>
            </a:r>
            <a:r>
              <a:rPr lang="en-US" sz="2400" dirty="0" smtClean="0">
                <a:solidFill>
                  <a:schemeClr val="tx1"/>
                </a:solidFill>
              </a:rPr>
              <a:t>06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pic>
        <p:nvPicPr>
          <p:cNvPr id="2052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3048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47800"/>
            <a:ext cx="7924800" cy="4678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                                      </a:t>
            </a:r>
            <a:r>
              <a:rPr lang="en-US" sz="2400" b="1" dirty="0" smtClean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 smtClean="0"/>
          </a:p>
          <a:p>
            <a:pPr>
              <a:buNone/>
            </a:pPr>
            <a:r>
              <a:rPr lang="en-IN" sz="2400" dirty="0" smtClean="0"/>
              <a:t>Students will be able to</a:t>
            </a:r>
          </a:p>
          <a:p>
            <a:r>
              <a:rPr lang="en-IN" sz="2400" dirty="0" smtClean="0"/>
              <a:t>Define </a:t>
            </a:r>
            <a:r>
              <a:rPr lang="en-US" sz="2400" b="1" dirty="0" smtClean="0"/>
              <a:t>Reflection of sound </a:t>
            </a:r>
          </a:p>
          <a:p>
            <a:pPr lvl="0"/>
            <a:r>
              <a:rPr lang="en-US" sz="2400" dirty="0" smtClean="0"/>
              <a:t>Define </a:t>
            </a:r>
            <a:r>
              <a:rPr lang="en-US" sz="2400" b="1" dirty="0" smtClean="0">
                <a:solidFill>
                  <a:srgbClr val="222222"/>
                </a:solidFill>
                <a:ea typeface="Times New Roman" pitchFamily="18" charset="0"/>
                <a:cs typeface="Calibri" pitchFamily="34" charset="0"/>
              </a:rPr>
              <a:t>Range of Hearing</a:t>
            </a:r>
            <a:endParaRPr lang="en-US" sz="2400" b="1" dirty="0" smtClean="0">
              <a:solidFill>
                <a:srgbClr val="4F81BD"/>
              </a:solidFill>
              <a:ea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/>
              <a:t> </a:t>
            </a:r>
          </a:p>
          <a:p>
            <a:pPr>
              <a:buNone/>
            </a:pPr>
            <a:endParaRPr lang="en-US" sz="2400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858000" y="3048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0" y="4495800"/>
            <a:ext cx="2286000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8686800" cy="4449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Reflection of sound </a:t>
            </a:r>
            <a:r>
              <a:rPr lang="en-US" sz="2400" dirty="0" smtClean="0"/>
              <a:t> </a:t>
            </a:r>
          </a:p>
          <a:p>
            <a:pPr>
              <a:buNone/>
            </a:pPr>
            <a:r>
              <a:rPr lang="en-US" sz="2400" dirty="0" smtClean="0"/>
              <a:t>    When sound waves strike a surface, they return back into the same medium. This phenomenon is called reflection.</a:t>
            </a:r>
          </a:p>
          <a:p>
            <a:pPr>
              <a:buNone/>
            </a:pPr>
            <a:r>
              <a:rPr lang="en-US" sz="2400" b="1" dirty="0" smtClean="0"/>
              <a:t>Laws of reflection of sound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There are two basic laws of reflection of sound:</a:t>
            </a:r>
          </a:p>
          <a:p>
            <a:pPr>
              <a:buNone/>
            </a:pPr>
            <a:r>
              <a:rPr lang="en-US" sz="2400" dirty="0" smtClean="0"/>
              <a:t>(</a:t>
            </a:r>
            <a:r>
              <a:rPr lang="en-US" sz="2400" dirty="0" err="1" smtClean="0"/>
              <a:t>i</a:t>
            </a:r>
            <a:r>
              <a:rPr lang="en-US" sz="2400" dirty="0" smtClean="0"/>
              <a:t>) Angle of incidence is equal the angle of reflection.</a:t>
            </a:r>
          </a:p>
          <a:p>
            <a:pPr>
              <a:buNone/>
            </a:pPr>
            <a:r>
              <a:rPr lang="en-US" sz="2400" dirty="0" smtClean="0"/>
              <a:t>(ii) The incident wave, the reflected wave and the normal all lie in the same plane.</a:t>
            </a:r>
          </a:p>
          <a:p>
            <a:pPr lvl="0">
              <a:buNone/>
            </a:pPr>
            <a:endParaRPr lang="en-IN" sz="2400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6294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8194" name="AutoShape 2" descr="Echo - Mini Physics - Learn Physic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 descr="download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4648200"/>
            <a:ext cx="4114800" cy="20380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781800" y="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19200"/>
            <a:ext cx="8153400" cy="5211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/>
              <a:t>THE ECHO:</a:t>
            </a:r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Sound </a:t>
            </a:r>
            <a:r>
              <a:rPr lang="en-US" sz="2400" dirty="0" smtClean="0"/>
              <a:t>heard after reflection from a surface is called echo.</a:t>
            </a:r>
            <a:br>
              <a:rPr lang="en-US" sz="2400" dirty="0" smtClean="0"/>
            </a:br>
            <a:r>
              <a:rPr lang="en-US" sz="2400" dirty="0" smtClean="0"/>
              <a:t>Just like heat or light, when sound falls on a surface, it is partly reflected and partly absorbed.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Soft surfaces are better absorbers of sound whereas hard surfaces are better reflectors of sound.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6" name="Picture 5" descr="downloa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00" y="4648200"/>
            <a:ext cx="3276600" cy="17951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15240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b="1" dirty="0" smtClean="0"/>
              <a:t>    ABSORPTION </a:t>
            </a:r>
            <a:r>
              <a:rPr lang="en-US" sz="2800" b="1" dirty="0" smtClean="0"/>
              <a:t>OF </a:t>
            </a:r>
            <a:r>
              <a:rPr lang="en-US" sz="2800" b="1" dirty="0" smtClean="0"/>
              <a:t>SOUND</a:t>
            </a:r>
          </a:p>
          <a:p>
            <a:pPr>
              <a:buNone/>
            </a:pPr>
            <a:r>
              <a:rPr lang="en-US" sz="2400" dirty="0" smtClean="0"/>
              <a:t> </a:t>
            </a:r>
            <a:r>
              <a:rPr lang="en-US" sz="2400" dirty="0" smtClean="0"/>
              <a:t>    When </a:t>
            </a:r>
            <a:r>
              <a:rPr lang="en-US" sz="2400" dirty="0" smtClean="0"/>
              <a:t>sound falls on sofa, fluffs and light substances such as clothes, papers, thermocol, coating of plaster of </a:t>
            </a:r>
            <a:r>
              <a:rPr lang="en-US" sz="2400" dirty="0" smtClean="0"/>
              <a:t>Paris, </a:t>
            </a:r>
            <a:r>
              <a:rPr lang="en-US" sz="2400" dirty="0" smtClean="0"/>
              <a:t>carpets, curtains, furniture, wood etc., it is absorbed to a good extent. These substances are called good absorbers of sound.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62800" y="152400"/>
            <a:ext cx="1524000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228600" y="0"/>
            <a:ext cx="868680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N" b="1" dirty="0" smtClean="0"/>
          </a:p>
          <a:p>
            <a:pPr lvl="0"/>
            <a:r>
              <a:rPr lang="en-US" sz="2400" dirty="0" smtClean="0"/>
              <a:t>           </a:t>
            </a:r>
          </a:p>
          <a:p>
            <a:pPr lvl="0"/>
            <a:endParaRPr lang="en-US" sz="2400" dirty="0" smtClean="0"/>
          </a:p>
          <a:p>
            <a:pPr lvl="0"/>
            <a:endParaRPr lang="en-US" sz="2400" dirty="0" smtClean="0"/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1" y="0"/>
            <a:ext cx="7315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 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990600"/>
            <a:ext cx="8610600" cy="406265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Calibri" pitchFamily="34" charset="0"/>
              </a:rPr>
              <a:t>Range of Hearing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4F81BD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Calibri" pitchFamily="34" charset="0"/>
                <a:cs typeface="Calibri" pitchFamily="34" charset="0"/>
              </a:rPr>
              <a:t>Audible sounds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Calibri" pitchFamily="34" charset="0"/>
                <a:cs typeface="Calibri" pitchFamily="34" charset="0"/>
              </a:rPr>
              <a:t>are those that can be heard while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Calibri" pitchFamily="34" charset="0"/>
                <a:cs typeface="Calibri" pitchFamily="34" charset="0"/>
              </a:rPr>
              <a:t>inaudible sounds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Calibri" pitchFamily="34" charset="0"/>
                <a:cs typeface="Calibri" pitchFamily="34" charset="0"/>
              </a:rPr>
              <a:t>are those that cannot be heard.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Calibri" pitchFamily="34" charset="0"/>
                <a:cs typeface="Calibri" pitchFamily="34" charset="0"/>
              </a:rPr>
              <a:t>Human can hear sounds with frequency between 20Hz and 20,000Hz.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Calibri" pitchFamily="34" charset="0"/>
                <a:cs typeface="Calibri" pitchFamily="34" charset="0"/>
              </a:rPr>
              <a:t>Low frequency sounds which cannot be hear are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Calibri" pitchFamily="34" charset="0"/>
                <a:cs typeface="Calibri" pitchFamily="34" charset="0"/>
              </a:rPr>
              <a:t>called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Calibri" pitchFamily="34" charset="0"/>
                <a:cs typeface="Calibri" pitchFamily="34" charset="0"/>
              </a:rPr>
              <a:t>infrasonics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Calibri" pitchFamily="34" charset="0"/>
                <a:cs typeface="Calibri" pitchFamily="34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sz="2400" dirty="0" smtClean="0"/>
              <a:t>Objects that vibrate at frequencies of above 20,000Hz produce sound which also cannot be heard by us. Such sounds are called </a:t>
            </a:r>
            <a:r>
              <a:rPr lang="en-US" sz="2400" b="1" dirty="0" err="1" smtClean="0"/>
              <a:t>ultrasonics</a:t>
            </a:r>
            <a:r>
              <a:rPr lang="en-US" sz="2400" b="1" dirty="0" smtClean="0"/>
              <a:t>.</a:t>
            </a:r>
            <a:endParaRPr lang="en-US" sz="2400" dirty="0" smtClean="0"/>
          </a:p>
          <a:p>
            <a:pPr lvl="0">
              <a:buFont typeface="Wingdings" pitchFamily="2" charset="2"/>
              <a:buChar char="Ø"/>
            </a:pPr>
            <a:r>
              <a:rPr lang="en-US" sz="2400" dirty="0" smtClean="0"/>
              <a:t>Ultrasound is produced by dolphins, bats and porpoises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 descr="F1_J.K_27.5.20_Pallavi_D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4651481"/>
            <a:ext cx="4091940" cy="22065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66800"/>
            <a:ext cx="8458200" cy="715962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HOME ASSIGNMENT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09801"/>
            <a:ext cx="7848600" cy="3733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/>
              <a:t>Why do we hear more clearly in a room with curtains than in a room without curtains? Explain in brief?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What is echo ?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Explain giving reason the purpose of using curved ceilings in cinema halls?</a:t>
            </a:r>
            <a:endParaRPr lang="en-US" sz="2400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Jennifer Rooke: Hom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4419600"/>
            <a:ext cx="3048000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 smtClean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 smtClean="0"/>
          </a:p>
          <a:p>
            <a:pPr>
              <a:buFont typeface="Arial" charset="0"/>
              <a:buNone/>
            </a:pPr>
            <a:r>
              <a:rPr lang="en-US" sz="4800" b="1" dirty="0" smtClean="0"/>
              <a:t>                 </a:t>
            </a:r>
            <a:r>
              <a:rPr lang="en-US" sz="4000" b="1" dirty="0" smtClean="0"/>
              <a:t>THANKING YOU</a:t>
            </a:r>
            <a:endParaRPr lang="en-US" sz="4000" dirty="0" smtClean="0"/>
          </a:p>
          <a:p>
            <a:pPr>
              <a:buFont typeface="Arial" charset="0"/>
              <a:buNone/>
            </a:pPr>
            <a:r>
              <a:rPr lang="en-US" sz="4000" b="1" smtClean="0">
                <a:solidFill>
                  <a:srgbClr val="FF0000"/>
                </a:solidFill>
              </a:rPr>
              <a:t>            </a:t>
            </a: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  <a:endParaRPr lang="en-US" sz="4000" dirty="0" smtClean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315200" y="0"/>
            <a:ext cx="15240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215</Words>
  <Application>Microsoft Office PowerPoint</Application>
  <PresentationFormat>On-screen Show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SOUND  STD-VII  </vt:lpstr>
      <vt:lpstr>Slide 2</vt:lpstr>
      <vt:lpstr>Slide 3</vt:lpstr>
      <vt:lpstr>Slide 4</vt:lpstr>
      <vt:lpstr>Slide 5</vt:lpstr>
      <vt:lpstr>Slide 6</vt:lpstr>
      <vt:lpstr>HOME ASSIGNMENT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THE FUNDAMENTAL UNIT OF LIFE </dc:title>
  <dc:creator>FNSCB</dc:creator>
  <cp:lastModifiedBy>SUDHIR</cp:lastModifiedBy>
  <cp:revision>44</cp:revision>
  <dcterms:created xsi:type="dcterms:W3CDTF">2020-09-28T07:13:23Z</dcterms:created>
  <dcterms:modified xsi:type="dcterms:W3CDTF">2022-12-03T06:45:45Z</dcterms:modified>
</cp:coreProperties>
</file>