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66" r:id="rId3"/>
    <p:sldId id="265" r:id="rId4"/>
    <p:sldId id="280" r:id="rId5"/>
    <p:sldId id="281" r:id="rId6"/>
    <p:sldId id="282" r:id="rId7"/>
    <p:sldId id="285" r:id="rId8"/>
    <p:sldId id="279" r:id="rId9"/>
    <p:sldId id="27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36B718-F31F-4574-9C3E-5990C5644EA3}" type="datetimeFigureOut">
              <a:rPr lang="en-US" smtClean="0"/>
              <a:pPr/>
              <a:t>12/3/2022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75843-CA78-446C-B77D-A588CE484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133600"/>
            <a:ext cx="7772400" cy="1470025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sz="3600" b="1" dirty="0" smtClean="0">
                <a:solidFill>
                  <a:srgbClr val="CC3300"/>
                </a:solidFill>
              </a:rPr>
              <a:t>SOUND</a:t>
            </a:r>
            <a:r>
              <a:rPr lang="en-US" sz="3200" b="1" dirty="0" smtClean="0">
                <a:solidFill>
                  <a:srgbClr val="CC3300"/>
                </a:solidFill>
              </a:rPr>
              <a:t/>
            </a:r>
            <a:br>
              <a:rPr lang="en-US" sz="3200" b="1" dirty="0" smtClean="0">
                <a:solidFill>
                  <a:srgbClr val="CC3300"/>
                </a:solidFill>
              </a:rPr>
            </a:br>
            <a:r>
              <a:rPr lang="en-US" sz="3200" b="1" dirty="0" smtClean="0">
                <a:solidFill>
                  <a:srgbClr val="CC3300"/>
                </a:solidFill>
              </a:rPr>
              <a:t> </a:t>
            </a:r>
            <a:r>
              <a:rPr lang="en-US" sz="2700" b="1" dirty="0" smtClean="0">
                <a:solidFill>
                  <a:srgbClr val="CC3300"/>
                </a:solidFill>
              </a:rPr>
              <a:t>STD-VII</a:t>
            </a: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700" b="1" dirty="0" smtClean="0"/>
              <a:t/>
            </a:r>
            <a:br>
              <a:rPr lang="en-US" sz="2700" b="1" dirty="0" smtClean="0"/>
            </a:br>
            <a:endParaRPr sz="2700" b="1" smtClean="0">
              <a:solidFill>
                <a:srgbClr val="FF0000"/>
              </a:solidFill>
            </a:endParaRPr>
          </a:p>
        </p:txBody>
      </p:sp>
      <p:sp>
        <p:nvSpPr>
          <p:cNvPr id="2051" name="Subtitle 5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6705600" cy="16002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SUBJECT-PHYSICS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CHAPTER NO- </a:t>
            </a:r>
            <a:r>
              <a:rPr lang="en-US" sz="2400" dirty="0" smtClean="0">
                <a:solidFill>
                  <a:schemeClr val="tx1"/>
                </a:solidFill>
              </a:rPr>
              <a:t>06</a:t>
            </a:r>
            <a:endParaRPr lang="en-US" sz="2400" dirty="0" smtClean="0">
              <a:solidFill>
                <a:schemeClr val="tx1"/>
              </a:solidFill>
            </a:endParaRPr>
          </a:p>
        </p:txBody>
      </p:sp>
      <p:pic>
        <p:nvPicPr>
          <p:cNvPr id="2052" name="Picture 4" descr="https://lh5.googleusercontent.com/B2T2ql4TLjSp4ggLqeDbw6DFpympyfswUtrz-ep90zjZpSCeRdrh5O-r-ciOZWWNnQpfTh0JhbmBes_QYjfZ0oNf0orHv3YbFGbQVGiE5wE10TvecMrl56liQVRS4919T7CdvvPq7JNX0fFIT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5191125"/>
            <a:ext cx="8991600" cy="166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https://lh6.googleusercontent.com/4sdW2sq7oAFLtRv-fygcfRsKi54VwU7fOTW7tCnOkUaYOYiBTv72q8jFPRgq4C9qXtwFyQFdvpl-87pSUvtiU7PFd-9jAQ8j5WZXHvDWdN7y78oRBYVFWsaTxfo3FqgcU4bP7FZGf_3IbIWK0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30480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4602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rgbClr val="FF0000"/>
                </a:solidFill>
              </a:rPr>
              <a:t>Wave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/>
              <a:t>Wave is a phenomenon or disturbance in which energy is transferred from one point to another without any direct contact between them. </a:t>
            </a:r>
          </a:p>
          <a:p>
            <a:pPr>
              <a:buNone/>
            </a:pPr>
            <a:r>
              <a:rPr lang="en-US" sz="2400" dirty="0" smtClean="0"/>
              <a:t>For example: Heat, light and sound is considered as a wave.</a:t>
            </a:r>
          </a:p>
          <a:p>
            <a:pPr lvl="0">
              <a:buNone/>
            </a:pP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4582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                                   </a:t>
            </a:r>
            <a:r>
              <a:rPr lang="en-US" sz="2400" b="1" dirty="0" smtClean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 smtClean="0"/>
          </a:p>
          <a:p>
            <a:pPr>
              <a:buNone/>
            </a:pPr>
            <a:r>
              <a:rPr lang="en-IN" sz="2400" dirty="0" smtClean="0"/>
              <a:t>Students will be able to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</a:t>
            </a:r>
            <a:r>
              <a:rPr lang="en-IN" sz="2400" b="1" dirty="0" smtClean="0"/>
              <a:t>wave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</a:t>
            </a:r>
            <a:r>
              <a:rPr lang="en-US" sz="2400" b="1" dirty="0" smtClean="0"/>
              <a:t>Longitudinal waves &amp; Transverse waves</a:t>
            </a:r>
            <a:endParaRPr lang="en-US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858000" y="3048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4495800"/>
            <a:ext cx="2286000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781800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295400"/>
            <a:ext cx="8077200" cy="46021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800" b="1" dirty="0" smtClean="0"/>
              <a:t>Types of Waves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On the basis of direction of propagation, waves are categorized into two parts:</a:t>
            </a:r>
          </a:p>
          <a:p>
            <a:pPr marL="571500" indent="-571500">
              <a:buAutoNum type="romanLcParenBoth"/>
            </a:pPr>
            <a:r>
              <a:rPr lang="en-US" sz="2800" b="1" dirty="0" smtClean="0"/>
              <a:t>Longitudinal waves:</a:t>
            </a:r>
            <a:r>
              <a:rPr lang="en-US" sz="2800" dirty="0" smtClean="0"/>
              <a:t> These are the waves in which the particles of the medium vibrate along the direction of propagation of the wave. For example: sound wave.</a:t>
            </a:r>
          </a:p>
          <a:p>
            <a:pPr marL="571500" indent="-571500">
              <a:buAutoNum type="romanLcParenBoth"/>
            </a:pPr>
            <a:r>
              <a:rPr lang="en-US" sz="2800" b="1" dirty="0" smtClean="0"/>
              <a:t>Transverse waves:</a:t>
            </a:r>
            <a:r>
              <a:rPr lang="en-US" sz="2800" dirty="0" smtClean="0"/>
              <a:t> In this type of wave the particles of the medium vibrate in a direction perpendicular to the direction of propagation of the wave. For example: waves produced in a stretched string.</a:t>
            </a:r>
            <a:br>
              <a:rPr lang="en-US" sz="2800" dirty="0" smtClean="0"/>
            </a:br>
            <a:r>
              <a:rPr lang="en-US" sz="2800" dirty="0" smtClean="0"/>
              <a:t>*</a:t>
            </a:r>
            <a:r>
              <a:rPr lang="en-US" sz="2800" i="1" dirty="0" smtClean="0">
                <a:solidFill>
                  <a:srgbClr val="FF0000"/>
                </a:solidFill>
              </a:rPr>
              <a:t>Another type of waves which do not require any medium for propagation are called electromagnetic waves. These waves can travel through vacuum also. For example, light waves, X-rays.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15240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2133600"/>
            <a:ext cx="8382000" cy="3992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   Compressions and Rarefactions:</a:t>
            </a:r>
            <a:endParaRPr lang="en-US" dirty="0" smtClean="0"/>
          </a:p>
          <a:p>
            <a:pPr lvl="0">
              <a:buNone/>
            </a:pPr>
            <a:r>
              <a:rPr lang="en-US" dirty="0" smtClean="0"/>
              <a:t>   </a:t>
            </a:r>
            <a:r>
              <a:rPr lang="en-US" sz="2400" dirty="0" smtClean="0"/>
              <a:t>Compression is the part of wave in which particles of the medium are closer to one another forming the region of high pressure and density.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pic>
        <p:nvPicPr>
          <p:cNvPr id="4" name="Picture 3" descr="download (3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4267200"/>
            <a:ext cx="7086600" cy="2209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149474" y="0"/>
            <a:ext cx="1994526" cy="9166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8600" y="304800"/>
            <a:ext cx="8458200" cy="5821363"/>
          </a:xfrm>
        </p:spPr>
        <p:txBody>
          <a:bodyPr/>
          <a:lstStyle/>
          <a:p>
            <a:pPr lvl="0"/>
            <a:endParaRPr lang="en-US" dirty="0" smtClean="0"/>
          </a:p>
          <a:p>
            <a:endParaRPr lang="en-US" dirty="0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76200" y="1143000"/>
            <a:ext cx="63246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Compressions are represented by the upper portion of the curve called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crest.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Rarefaction is a part of the wave where particles spread out to form a region of low pressure and density.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 Rarefactions are represented by the lower portion of the curve called 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trough.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7" descr="sound-wave-diagram-1147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9531" y="3100388"/>
            <a:ext cx="4364469" cy="37576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 smtClean="0"/>
              <a:t>   Characteristics of a sound wave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Sound waves have following characteristics:</a:t>
            </a:r>
            <a:br>
              <a:rPr lang="en-US" sz="2400" dirty="0" smtClean="0"/>
            </a:br>
            <a:r>
              <a:rPr lang="en-US" sz="2400" dirty="0" smtClean="0"/>
              <a:t>(1) Amplitude</a:t>
            </a:r>
            <a:br>
              <a:rPr lang="en-US" sz="2400" dirty="0" smtClean="0"/>
            </a:br>
            <a:r>
              <a:rPr lang="en-US" sz="2400" dirty="0" smtClean="0"/>
              <a:t>(2) wavelength</a:t>
            </a:r>
            <a:br>
              <a:rPr lang="en-US" sz="2400" dirty="0" smtClean="0"/>
            </a:br>
            <a:r>
              <a:rPr lang="en-US" sz="2400" dirty="0" smtClean="0"/>
              <a:t>(3) Frequency</a:t>
            </a:r>
            <a:br>
              <a:rPr lang="en-US" sz="2400" dirty="0" smtClean="0"/>
            </a:br>
            <a:r>
              <a:rPr lang="en-US" sz="2400" dirty="0" smtClean="0"/>
              <a:t>(4) Time period</a:t>
            </a:r>
          </a:p>
          <a:p>
            <a:pPr>
              <a:buNone/>
            </a:pPr>
            <a:r>
              <a:rPr lang="en-US" sz="2400" dirty="0" smtClean="0"/>
              <a:t>     (5)Velocity</a:t>
            </a:r>
            <a:endParaRPr lang="en-IN" sz="2400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6294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soundwave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62400" y="4572000"/>
            <a:ext cx="4916557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914400"/>
            <a:ext cx="8458200" cy="7159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/>
            </a:r>
            <a:br>
              <a:rPr lang="en-US" sz="2800" b="1" dirty="0" smtClean="0">
                <a:solidFill>
                  <a:srgbClr val="FF0000"/>
                </a:solidFill>
              </a:rPr>
            </a:br>
            <a:r>
              <a:rPr lang="en-US" sz="2800" b="1" dirty="0" smtClean="0">
                <a:solidFill>
                  <a:srgbClr val="FF0000"/>
                </a:solidFill>
              </a:rPr>
              <a:t>HOME </a:t>
            </a:r>
            <a:r>
              <a:rPr lang="en-US" sz="2800" b="1" dirty="0" smtClean="0">
                <a:solidFill>
                  <a:srgbClr val="FF0000"/>
                </a:solidFill>
              </a:rPr>
              <a:t>ASSIGNMENT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2057400"/>
            <a:ext cx="7315200" cy="406876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wave</a:t>
            </a:r>
          </a:p>
          <a:p>
            <a:pPr>
              <a:buFont typeface="Wingdings" pitchFamily="2" charset="2"/>
              <a:buChar char="Ø"/>
            </a:pPr>
            <a:r>
              <a:rPr lang="en-IN" sz="2400" dirty="0" smtClean="0"/>
              <a:t>Define </a:t>
            </a:r>
            <a:r>
              <a:rPr lang="en-US" sz="2400" dirty="0" smtClean="0"/>
              <a:t>Longitudinal waves &amp; Transverse waves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6934200" y="228600"/>
            <a:ext cx="1994526" cy="9166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 descr="Jennifer Rooke: Hom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3962400"/>
            <a:ext cx="30480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</p:txBody>
      </p:sp>
      <p:sp>
        <p:nvSpPr>
          <p:cNvPr id="28675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Arial" charset="0"/>
              <a:buNone/>
            </a:pPr>
            <a:r>
              <a:rPr lang="en-US" b="1" dirty="0" smtClean="0"/>
              <a:t>                          </a:t>
            </a:r>
          </a:p>
          <a:p>
            <a:pPr>
              <a:buFont typeface="Arial" charset="0"/>
              <a:buNone/>
            </a:pPr>
            <a:endParaRPr lang="en-US" b="1" dirty="0" smtClean="0"/>
          </a:p>
          <a:p>
            <a:pPr>
              <a:buFont typeface="Arial" charset="0"/>
              <a:buNone/>
            </a:pPr>
            <a:r>
              <a:rPr lang="en-US" sz="4800" b="1" dirty="0" smtClean="0"/>
              <a:t>                 </a:t>
            </a:r>
            <a:r>
              <a:rPr lang="en-US" sz="4000" b="1" dirty="0" smtClean="0"/>
              <a:t>THANKING YOU</a:t>
            </a:r>
            <a:endParaRPr lang="en-US" sz="4000" dirty="0" smtClean="0"/>
          </a:p>
          <a:p>
            <a:pPr>
              <a:buFont typeface="Arial" charset="0"/>
              <a:buNone/>
            </a:pPr>
            <a:r>
              <a:rPr lang="en-US" sz="4000" b="1" smtClean="0">
                <a:solidFill>
                  <a:srgbClr val="FF0000"/>
                </a:solidFill>
              </a:rPr>
              <a:t>            </a:t>
            </a:r>
            <a:r>
              <a:rPr lang="en-US" sz="4000" b="1" dirty="0" smtClean="0">
                <a:solidFill>
                  <a:srgbClr val="FF0000"/>
                </a:solidFill>
              </a:rPr>
              <a:t>ODM EDUCATIONAL GROUP</a:t>
            </a:r>
            <a:endParaRPr lang="en-US" sz="4000" dirty="0" smtClean="0">
              <a:solidFill>
                <a:srgbClr val="FF0000"/>
              </a:solidFill>
            </a:endParaRPr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Arial" charset="0"/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pic>
        <p:nvPicPr>
          <p:cNvPr id="4" name="Google Shape;63;p14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7315200" y="0"/>
            <a:ext cx="1524000" cy="68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134</Words>
  <Application>Microsoft Office PowerPoint</Application>
  <PresentationFormat>On-screen Show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SOUND  STD-VII  </vt:lpstr>
      <vt:lpstr>Slide 2</vt:lpstr>
      <vt:lpstr>Slide 3</vt:lpstr>
      <vt:lpstr>Slide 4</vt:lpstr>
      <vt:lpstr>Slide 5</vt:lpstr>
      <vt:lpstr>Slide 6</vt:lpstr>
      <vt:lpstr>Slide 7</vt:lpstr>
      <vt:lpstr>  HOME ASSIGNMENT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THE FUNDAMENTAL UNIT OF LIFE </dc:title>
  <dc:creator>FNSCB</dc:creator>
  <cp:lastModifiedBy>SUDHIR</cp:lastModifiedBy>
  <cp:revision>41</cp:revision>
  <dcterms:created xsi:type="dcterms:W3CDTF">2020-09-28T07:13:23Z</dcterms:created>
  <dcterms:modified xsi:type="dcterms:W3CDTF">2022-12-03T06:45:38Z</dcterms:modified>
</cp:coreProperties>
</file>