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65" r:id="rId3"/>
    <p:sldId id="266" r:id="rId4"/>
    <p:sldId id="280" r:id="rId5"/>
    <p:sldId id="281" r:id="rId6"/>
    <p:sldId id="282" r:id="rId7"/>
    <p:sldId id="283" r:id="rId8"/>
    <p:sldId id="279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133600"/>
            <a:ext cx="7772400" cy="147002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CC3300"/>
                </a:solidFill>
              </a:rPr>
              <a:t>SOUND</a:t>
            </a:r>
            <a:r>
              <a:rPr lang="en-US" sz="3200" b="1" dirty="0" smtClean="0">
                <a:solidFill>
                  <a:srgbClr val="CC3300"/>
                </a:solidFill>
              </a:rPr>
              <a:t/>
            </a:r>
            <a:br>
              <a:rPr lang="en-US" sz="3200" b="1" dirty="0" smtClean="0">
                <a:solidFill>
                  <a:srgbClr val="CC3300"/>
                </a:solidFill>
              </a:rPr>
            </a:br>
            <a:r>
              <a:rPr lang="en-US" sz="3200" b="1" dirty="0" smtClean="0">
                <a:solidFill>
                  <a:srgbClr val="CC3300"/>
                </a:solidFill>
              </a:rPr>
              <a:t> </a:t>
            </a:r>
            <a:r>
              <a:rPr lang="en-US" sz="2700" b="1" dirty="0" smtClean="0">
                <a:solidFill>
                  <a:srgbClr val="CC3300"/>
                </a:solidFill>
              </a:rPr>
              <a:t>STD-VII</a:t>
            </a:r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endParaRPr sz="2700" b="1" smtClean="0">
              <a:solidFill>
                <a:srgbClr val="FF0000"/>
              </a:solidFill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</a:t>
            </a:r>
            <a:r>
              <a:rPr lang="en-US" sz="2400" dirty="0" smtClean="0">
                <a:solidFill>
                  <a:schemeClr val="tx1"/>
                </a:solidFill>
              </a:rPr>
              <a:t>06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3048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0010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Students will be able to</a:t>
            </a:r>
          </a:p>
          <a:p>
            <a:pPr>
              <a:buFont typeface="Wingdings" pitchFamily="2" charset="2"/>
              <a:buChar char="Ø"/>
            </a:pPr>
            <a:r>
              <a:rPr lang="en-IN" sz="2400" dirty="0" smtClean="0"/>
              <a:t>Define sound</a:t>
            </a:r>
          </a:p>
          <a:p>
            <a:pPr>
              <a:buFont typeface="Wingdings" pitchFamily="2" charset="2"/>
              <a:buChar char="Ø"/>
            </a:pPr>
            <a:r>
              <a:rPr lang="en-IN" sz="2400" dirty="0" smtClean="0"/>
              <a:t>Define mechanical wave</a:t>
            </a:r>
            <a:endParaRPr lang="en-US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3048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4495800"/>
            <a:ext cx="2286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315200" cy="4144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Sound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Sound is a form of energy which produces a sensation of hearing in our ears.</a:t>
            </a:r>
          </a:p>
          <a:p>
            <a:pPr lvl="0">
              <a:buNone/>
            </a:pPr>
            <a:endParaRPr lang="en-IN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7818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ma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3733800"/>
            <a:ext cx="2811780" cy="22810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828800" y="17526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>
                <a:solidFill>
                  <a:srgbClr val="FF0000"/>
                </a:solidFill>
              </a:rPr>
              <a:t>PRODUCTION OF SOUND</a:t>
            </a:r>
            <a:r>
              <a:rPr lang="en-US" sz="3200" b="1" dirty="0" smtClean="0">
                <a:solidFill>
                  <a:srgbClr val="FF0000"/>
                </a:solidFill>
              </a:rPr>
              <a:t/>
            </a:r>
            <a:br>
              <a:rPr lang="en-US" sz="3200" b="1" dirty="0" smtClean="0">
                <a:solidFill>
                  <a:srgbClr val="FF0000"/>
                </a:solidFill>
              </a:rPr>
            </a:b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2209800"/>
            <a:ext cx="85344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Sound is produced due to the vibration of objects.</a:t>
            </a:r>
          </a:p>
          <a:p>
            <a:pPr>
              <a:buNone/>
            </a:pPr>
            <a:r>
              <a:rPr lang="en-US" sz="2400" i="1" dirty="0" smtClean="0"/>
              <a:t>Vibration is a periodic back-and-forth motion of the particles of an elastic body or medium about a central position. It is also named as oscillation.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For example:</a:t>
            </a:r>
          </a:p>
          <a:p>
            <a:r>
              <a:rPr lang="en-US" sz="2400" dirty="0" smtClean="0"/>
              <a:t>Stretched strings of a guitar vibrate to produce sound.</a:t>
            </a:r>
          </a:p>
          <a:p>
            <a:r>
              <a:rPr lang="en-US" sz="2400" dirty="0" smtClean="0"/>
              <a:t>When membrane of a table is struck, it vibrates to produce sound.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PROPAGATION OF SOUND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The </a:t>
            </a:r>
            <a:r>
              <a:rPr lang="en-US" sz="2400" dirty="0" smtClean="0"/>
              <a:t>travelling of sound is called propagation of sound.</a:t>
            </a:r>
          </a:p>
          <a:p>
            <a:r>
              <a:rPr lang="en-US" sz="2400" dirty="0" smtClean="0"/>
              <a:t>Sound is propagated by the to and fro motion of particles of the medium.</a:t>
            </a:r>
          </a:p>
          <a:p>
            <a:pPr>
              <a:buNone/>
            </a:pP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Propagation of soun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3274" y="3962400"/>
            <a:ext cx="2453328" cy="2724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 lvl="0"/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 descr="Propagation of soun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3733800"/>
            <a:ext cx="2659202" cy="295275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52400" y="914400"/>
            <a:ext cx="8458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When an object vibrates, the particles around the medium vibrate. The particle in contact with the vibrating object is first displaced from its equilibrium position.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Each particle disturbs the other particle in contact. Thus, the disturbance is carried from the source to the listener.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Only the disturbance produced by the vibrating body travels through the medium but the particles do not move forward themselves.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62800" y="152400"/>
            <a:ext cx="152400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28600" y="0"/>
            <a:ext cx="86868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b="1" dirty="0" smtClean="0"/>
          </a:p>
          <a:p>
            <a:pPr lvl="0"/>
            <a:r>
              <a:rPr lang="en-US" sz="2400" dirty="0" smtClean="0"/>
              <a:t>           </a:t>
            </a:r>
          </a:p>
          <a:p>
            <a:pPr lvl="0"/>
            <a:endParaRPr lang="en-US" sz="2400" dirty="0" smtClean="0"/>
          </a:p>
          <a:p>
            <a:pPr lvl="0"/>
            <a:endParaRPr lang="en-US" sz="2400" dirty="0" smtClean="0"/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" y="0"/>
            <a:ext cx="731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524000"/>
            <a:ext cx="84582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MEDIUM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The matter or substance through which sound is transmitted is called a medium.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A medium is necessary for the propagation of sound waves.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The medium can be solid, liquid or gas.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Sound cannot travel in vacuum.</a:t>
            </a:r>
          </a:p>
          <a:p>
            <a:pPr>
              <a:buFont typeface="Wingdings" pitchFamily="2" charset="2"/>
              <a:buChar char="Ø"/>
            </a:pPr>
            <a:r>
              <a:rPr lang="en-US" sz="2400" i="1" dirty="0" smtClean="0"/>
              <a:t>Wave that requires medium to propagate is called Mechanical wave.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90600"/>
            <a:ext cx="8458200" cy="7159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HOME ASSIGNMENT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458200" cy="4906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Explain </a:t>
            </a:r>
            <a:r>
              <a:rPr lang="en-US" sz="2400" dirty="0" smtClean="0"/>
              <a:t>how sound is produced by your school bell.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Why are sound waves called mechanical waves?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Suppose you and your friend are on the moon. Will you be able to hear any sound produced by your friend?</a:t>
            </a:r>
            <a:endParaRPr lang="en-US" sz="2400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Jennifer Rooke: Hom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4343400"/>
            <a:ext cx="2614507" cy="1838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15200" y="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279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SOUND  STD-VII  </vt:lpstr>
      <vt:lpstr>Slide 2</vt:lpstr>
      <vt:lpstr>Slide 3</vt:lpstr>
      <vt:lpstr>PRODUCTION OF SOUND </vt:lpstr>
      <vt:lpstr>Slide 5</vt:lpstr>
      <vt:lpstr>Slide 6</vt:lpstr>
      <vt:lpstr>Slide 7</vt:lpstr>
      <vt:lpstr>HOME ASSIGNMENT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SUDHIR</cp:lastModifiedBy>
  <cp:revision>43</cp:revision>
  <dcterms:created xsi:type="dcterms:W3CDTF">2020-09-28T07:13:23Z</dcterms:created>
  <dcterms:modified xsi:type="dcterms:W3CDTF">2022-12-03T06:45:34Z</dcterms:modified>
</cp:coreProperties>
</file>