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8" r:id="rId4"/>
    <p:sldId id="266" r:id="rId5"/>
    <p:sldId id="268" r:id="rId6"/>
    <p:sldId id="269" r:id="rId7"/>
    <p:sldId id="270" r:id="rId8"/>
    <p:sldId id="271" r:id="rId9"/>
    <p:sldId id="273" r:id="rId10"/>
    <p:sldId id="272" r:id="rId11"/>
    <p:sldId id="2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10-10-2022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3951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10-10-2022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45004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10-10-2022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32708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10-10-2022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432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10-10-2022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21550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10-10-2022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70186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10-10-2022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1459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10-10-2022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464560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10-10-2022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2156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10-10-2022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6257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10-10-2022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5104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47753-C506-4B4F-A470-3882AD075B21}" type="datetimeFigureOut">
              <a:rPr lang="en-IN" smtClean="0"/>
              <a:pPr/>
              <a:t>10-10-2022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0871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youtu.be/LSfNYpCprw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97680" y="1907177"/>
            <a:ext cx="3866606" cy="50526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b="1" dirty="0" smtClean="0"/>
              <a:t>SIMPLE MACHINES</a:t>
            </a:r>
            <a:endParaRPr sz="32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4075611" y="2817730"/>
            <a:ext cx="4018084" cy="717504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517525" marR="508000" indent="-3810" algn="ctr">
              <a:lnSpc>
                <a:spcPts val="2630"/>
              </a:lnSpc>
              <a:spcBef>
                <a:spcPts val="395"/>
              </a:spcBef>
            </a:pPr>
            <a:r>
              <a:rPr sz="2400" spc="-20" dirty="0">
                <a:latin typeface="Calibri"/>
                <a:cs typeface="Calibri"/>
              </a:rPr>
              <a:t>SUBJECT-PHYSICS  </a:t>
            </a:r>
            <a:r>
              <a:rPr sz="2400" spc="-5">
                <a:latin typeface="Calibri"/>
                <a:cs typeface="Calibri"/>
              </a:rPr>
              <a:t>CHAPTER</a:t>
            </a:r>
            <a:r>
              <a:rPr sz="2400" spc="-80">
                <a:latin typeface="Calibri"/>
                <a:cs typeface="Calibri"/>
              </a:rPr>
              <a:t> </a:t>
            </a:r>
            <a:r>
              <a:rPr sz="2400" smtClean="0">
                <a:latin typeface="Calibri"/>
                <a:cs typeface="Calibri"/>
              </a:rPr>
              <a:t>NUMBER-</a:t>
            </a:r>
            <a:r>
              <a:rPr lang="en-US" sz="2400" dirty="0" smtClean="0">
                <a:latin typeface="Calibri"/>
                <a:cs typeface="Calibri"/>
              </a:rPr>
              <a:t>4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" y="5107577"/>
            <a:ext cx="12192000" cy="1750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470572" y="0"/>
            <a:ext cx="2377440" cy="13062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1566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Q.1. When is work said to be done by a force?</a:t>
            </a:r>
          </a:p>
          <a:p>
            <a:r>
              <a:rPr lang="en-US" dirty="0" smtClean="0"/>
              <a:t>A- Work is said to be done if the force applied on the body moves it.</a:t>
            </a:r>
          </a:p>
          <a:p>
            <a:r>
              <a:rPr lang="en-US" dirty="0" smtClean="0"/>
              <a:t>Q.2. What is energy?</a:t>
            </a:r>
          </a:p>
          <a:p>
            <a:r>
              <a:rPr lang="en-US" dirty="0" smtClean="0"/>
              <a:t>A- The ability or capacity of a body to do work is known as energy.</a:t>
            </a:r>
          </a:p>
          <a:p>
            <a:r>
              <a:rPr lang="en-US" dirty="0" smtClean="0"/>
              <a:t>Q.3. What do you understand by a machine?</a:t>
            </a:r>
          </a:p>
          <a:p>
            <a:r>
              <a:rPr lang="en-US" dirty="0" smtClean="0"/>
              <a:t>A- </a:t>
            </a:r>
            <a:r>
              <a:rPr lang="en-US" dirty="0" smtClean="0"/>
              <a:t>A machine is a device which helps us to do work more easily by applying less force and spending less </a:t>
            </a:r>
            <a:r>
              <a:rPr lang="en-US" dirty="0" smtClean="0"/>
              <a:t>energy</a:t>
            </a:r>
          </a:p>
          <a:p>
            <a:r>
              <a:rPr lang="en-US" dirty="0" smtClean="0"/>
              <a:t>Q.4. What is the principle on which a machine works?</a:t>
            </a:r>
          </a:p>
          <a:p>
            <a:r>
              <a:rPr lang="en-US" dirty="0" smtClean="0"/>
              <a:t>A- The work output of a machine is equal to the work input.</a:t>
            </a:r>
            <a:endParaRPr lang="en-US" dirty="0"/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59257" y="0"/>
            <a:ext cx="23368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67813" y="1833224"/>
            <a:ext cx="8006715" cy="166751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80975" algn="ctr">
              <a:lnSpc>
                <a:spcPts val="6465"/>
              </a:lnSpc>
              <a:spcBef>
                <a:spcPts val="100"/>
              </a:spcBef>
            </a:pPr>
            <a:r>
              <a:rPr sz="5400" b="1" spc="-5" dirty="0">
                <a:solidFill>
                  <a:srgbClr val="000000"/>
                </a:solidFill>
                <a:latin typeface="Calibri"/>
                <a:cs typeface="Calibri"/>
              </a:rPr>
              <a:t>THANKING</a:t>
            </a:r>
            <a:r>
              <a:rPr sz="5400" b="1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5400" b="1" spc="-70" dirty="0">
                <a:solidFill>
                  <a:srgbClr val="000000"/>
                </a:solidFill>
                <a:latin typeface="Calibri"/>
                <a:cs typeface="Calibri"/>
              </a:rPr>
              <a:t>YOU</a:t>
            </a:r>
            <a:endParaRPr sz="5400">
              <a:latin typeface="Calibri"/>
              <a:cs typeface="Calibri"/>
            </a:endParaRPr>
          </a:p>
          <a:p>
            <a:pPr algn="ctr">
              <a:lnSpc>
                <a:spcPts val="6465"/>
              </a:lnSpc>
            </a:pPr>
            <a:r>
              <a:rPr sz="5400" b="1" spc="-5" dirty="0">
                <a:latin typeface="Calibri"/>
                <a:cs typeface="Calibri"/>
              </a:rPr>
              <a:t>ODM </a:t>
            </a:r>
            <a:r>
              <a:rPr sz="5400" b="1" spc="-45" dirty="0">
                <a:latin typeface="Calibri"/>
                <a:cs typeface="Calibri"/>
              </a:rPr>
              <a:t>EDUCATIONAL</a:t>
            </a:r>
            <a:r>
              <a:rPr sz="5400" b="1" spc="-65" dirty="0">
                <a:latin typeface="Calibri"/>
                <a:cs typeface="Calibri"/>
              </a:rPr>
              <a:t> </a:t>
            </a:r>
            <a:r>
              <a:rPr sz="5400" b="1" spc="-15" dirty="0">
                <a:latin typeface="Calibri"/>
                <a:cs typeface="Calibri"/>
              </a:rPr>
              <a:t>GROUP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358846" y="0"/>
            <a:ext cx="1833154" cy="11364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385734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857" y="1254034"/>
            <a:ext cx="8577943" cy="48721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0"/>
            <a:r>
              <a:rPr lang="en-US" sz="2400" dirty="0" smtClean="0"/>
              <a:t> </a:t>
            </a:r>
            <a:r>
              <a:rPr lang="en-IN" sz="2400" b="1" dirty="0" smtClean="0"/>
              <a:t>Students will be able to </a:t>
            </a:r>
            <a:r>
              <a:rPr lang="en-IN" sz="2400" dirty="0" smtClean="0"/>
              <a:t>:</a:t>
            </a:r>
          </a:p>
          <a:p>
            <a:pPr lvl="0"/>
            <a:r>
              <a:rPr lang="en-IN" sz="2400" dirty="0" smtClean="0"/>
              <a:t>Define work</a:t>
            </a:r>
          </a:p>
          <a:p>
            <a:pPr lvl="0"/>
            <a:r>
              <a:rPr lang="en-IN" sz="2400" dirty="0" smtClean="0"/>
              <a:t>Define energy</a:t>
            </a:r>
          </a:p>
          <a:p>
            <a:pPr lvl="0"/>
            <a:r>
              <a:rPr lang="en-IN" sz="2400" dirty="0" smtClean="0"/>
              <a:t>State the SI unit of work and energy</a:t>
            </a:r>
            <a:endParaRPr lang="en-US" sz="2400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10197474" y="226425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3291" y="4495800"/>
            <a:ext cx="22860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8044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354" y="2142309"/>
            <a:ext cx="5995852" cy="35400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400" b="1" dirty="0" smtClean="0"/>
              <a:t>Recapitulation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hlinkClick r:id="rId2"/>
              </a:rPr>
              <a:t>https://</a:t>
            </a:r>
            <a:r>
              <a:rPr lang="en-US" sz="2400" dirty="0" smtClean="0">
                <a:hlinkClick r:id="rId2"/>
              </a:rPr>
              <a:t>youtu.be/LSfNYpCprw4</a:t>
            </a:r>
            <a:r>
              <a:rPr lang="en-US" sz="2400" dirty="0" smtClean="0"/>
              <a:t>  </a:t>
            </a:r>
            <a:endParaRPr lang="en-US" sz="2400" dirty="0" smtClean="0"/>
          </a:p>
          <a:p>
            <a:pPr>
              <a:buNone/>
            </a:pPr>
            <a:endParaRPr lang="en-IN" sz="2400" dirty="0"/>
          </a:p>
        </p:txBody>
      </p:sp>
      <p:sp>
        <p:nvSpPr>
          <p:cNvPr id="4" name="object 3"/>
          <p:cNvSpPr/>
          <p:nvPr/>
        </p:nvSpPr>
        <p:spPr>
          <a:xfrm>
            <a:off x="10358846" y="5721531"/>
            <a:ext cx="1833154" cy="11364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3053376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0C0F52-6FE5-E142-915B-D1CE8B22A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81000"/>
            <a:ext cx="10972800" cy="1143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SIMPLE MACHINES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5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59257" y="0"/>
            <a:ext cx="2336800" cy="1066800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WORK:</a:t>
            </a:r>
          </a:p>
          <a:p>
            <a:r>
              <a:rPr lang="en-US" dirty="0" smtClean="0"/>
              <a:t>Work is said to be done if the force applied on the body moves it.</a:t>
            </a:r>
          </a:p>
          <a:p>
            <a:r>
              <a:rPr lang="en-US" dirty="0" smtClean="0"/>
              <a:t>SI unit: joule</a:t>
            </a:r>
          </a:p>
          <a:p>
            <a:r>
              <a:rPr lang="en-US" dirty="0" smtClean="0"/>
              <a:t>Energy:</a:t>
            </a:r>
          </a:p>
          <a:p>
            <a:r>
              <a:rPr lang="en-US" dirty="0" smtClean="0"/>
              <a:t> The capacity or ability to do work is known as energy.</a:t>
            </a:r>
          </a:p>
          <a:p>
            <a:r>
              <a:rPr lang="en-US" dirty="0" smtClean="0"/>
              <a:t>SI unit: joule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00341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0C0F52-6FE5-E142-915B-D1CE8B22A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81000"/>
            <a:ext cx="10972800" cy="1143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SIMPLE MACHINES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5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59257" y="0"/>
            <a:ext cx="2336800" cy="1066800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Machines:</a:t>
            </a:r>
          </a:p>
          <a:p>
            <a:pPr>
              <a:buNone/>
            </a:pPr>
            <a:r>
              <a:rPr lang="en-US" dirty="0" smtClean="0"/>
              <a:t> A machine is a device which helps us to do work more easily by applying less force and spending less energy.</a:t>
            </a:r>
          </a:p>
          <a:p>
            <a:pPr>
              <a:buNone/>
            </a:pPr>
            <a:r>
              <a:rPr lang="en-US" dirty="0" smtClean="0"/>
              <a:t>Examples: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00341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spanner to open a tight nut.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MANIDIPA\Downloads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3" y="2024743"/>
            <a:ext cx="5637847" cy="3879668"/>
          </a:xfrm>
          <a:prstGeom prst="rect">
            <a:avLst/>
          </a:prstGeom>
          <a:noFill/>
        </p:spPr>
      </p:pic>
      <p:pic>
        <p:nvPicPr>
          <p:cNvPr id="5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59257" y="0"/>
            <a:ext cx="23368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a spoon to open the lid of a container</a:t>
            </a:r>
            <a:endParaRPr lang="en-US" dirty="0"/>
          </a:p>
        </p:txBody>
      </p:sp>
      <p:pic>
        <p:nvPicPr>
          <p:cNvPr id="3074" name="Picture 2" descr="C:\Users\MANIDIPA\Downloads\simple-machines-how-does-a-lever-work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28412" y="1825625"/>
            <a:ext cx="6535176" cy="4351338"/>
          </a:xfrm>
          <a:prstGeom prst="rect">
            <a:avLst/>
          </a:prstGeom>
          <a:noFill/>
        </p:spPr>
      </p:pic>
      <p:pic>
        <p:nvPicPr>
          <p:cNvPr id="5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59257" y="0"/>
            <a:ext cx="23368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Examples of simple machines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needle is used for sewing.</a:t>
            </a:r>
          </a:p>
          <a:p>
            <a:r>
              <a:rPr lang="en-US" dirty="0" smtClean="0"/>
              <a:t>A pair of scissors is used for cutting cloth.</a:t>
            </a:r>
          </a:p>
          <a:p>
            <a:r>
              <a:rPr lang="en-US" dirty="0" smtClean="0"/>
              <a:t>A pulley is used to pull a bucket of water from a well.</a:t>
            </a:r>
          </a:p>
          <a:p>
            <a:r>
              <a:rPr lang="en-US" dirty="0" smtClean="0"/>
              <a:t>A crane is used to lift heavy equipments.</a:t>
            </a:r>
            <a:endParaRPr lang="en-US" dirty="0"/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59257" y="0"/>
            <a:ext cx="23368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Principle of a machine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do work on machine, a force is applied. The applied force is called effort (E).</a:t>
            </a:r>
          </a:p>
          <a:p>
            <a:r>
              <a:rPr lang="en-US" dirty="0" smtClean="0"/>
              <a:t>As a result of force, the machine lifts or moves an object called the load (L).</a:t>
            </a:r>
          </a:p>
          <a:p>
            <a:r>
              <a:rPr lang="en-US" dirty="0" smtClean="0"/>
              <a:t>The work output of a machine is equal to the work input.</a:t>
            </a:r>
            <a:endParaRPr lang="en-US" dirty="0"/>
          </a:p>
        </p:txBody>
      </p:sp>
      <p:pic>
        <p:nvPicPr>
          <p:cNvPr id="5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59257" y="0"/>
            <a:ext cx="23368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1954</TotalTime>
  <Words>339</Words>
  <Application>Microsoft Office PowerPoint</Application>
  <PresentationFormat>Custom</PresentationFormat>
  <Paragraphs>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SIMPLE MACHINES</vt:lpstr>
      <vt:lpstr>Slide 2</vt:lpstr>
      <vt:lpstr>Slide 3</vt:lpstr>
      <vt:lpstr>SIMPLE MACHINES</vt:lpstr>
      <vt:lpstr>SIMPLE MACHINES</vt:lpstr>
      <vt:lpstr>Use of spanner to open a tight nut.</vt:lpstr>
      <vt:lpstr>Use of a spoon to open the lid of a container</vt:lpstr>
      <vt:lpstr>Examples of simple machines</vt:lpstr>
      <vt:lpstr>Principle of a machine</vt:lpstr>
      <vt:lpstr>Slide 10</vt:lpstr>
      <vt:lpstr>THANKING YOU ODM EDUCATIONAL GROUP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GRAVITATION</dc:title>
  <dc:creator>Chinu</dc:creator>
  <cp:lastModifiedBy>MANIDIPA</cp:lastModifiedBy>
  <cp:revision>52</cp:revision>
  <dcterms:created xsi:type="dcterms:W3CDTF">2021-02-19T04:15:00Z</dcterms:created>
  <dcterms:modified xsi:type="dcterms:W3CDTF">2022-10-11T05:51:39Z</dcterms:modified>
</cp:coreProperties>
</file>