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6" r:id="rId6"/>
    <p:sldId id="265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85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9662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b200d9d4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b200d9d4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b200d9d4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b200d9d4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200d9d4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200d9d4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8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25300" y="1842625"/>
            <a:ext cx="6427800" cy="22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00"/>
                </a:solidFill>
              </a:rPr>
              <a:t>WELCOME TO THE ONLINE CLASS</a:t>
            </a:r>
            <a:endParaRPr sz="28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</a:rPr>
              <a:t>SUBJECT-</a:t>
            </a:r>
            <a:r>
              <a:rPr lang="en" sz="3200" b="1" dirty="0"/>
              <a:t>MATHS</a:t>
            </a:r>
            <a:endParaRPr sz="32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dirty="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19326" y="3459537"/>
            <a:ext cx="5787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00"/>
                </a:solidFill>
              </a:rPr>
              <a:t>TOPIC-</a:t>
            </a:r>
            <a:r>
              <a:rPr lang="en" sz="3000" b="1" dirty="0"/>
              <a:t>SHAPES</a:t>
            </a:r>
            <a:r>
              <a:rPr lang="en" sz="2800" b="1" dirty="0"/>
              <a:t> </a:t>
            </a:r>
            <a:endParaRPr sz="2800" b="1" dirty="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0" y="0"/>
            <a:ext cx="140905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   </a:t>
            </a:r>
            <a:r>
              <a:rPr lang="en" sz="3500" dirty="0"/>
              <a:t> </a:t>
            </a:r>
            <a:r>
              <a:rPr lang="en" sz="3500" dirty="0" smtClean="0"/>
              <a:t>TRIANGLE</a:t>
            </a:r>
            <a:endParaRPr sz="3700"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933" y="3864634"/>
            <a:ext cx="140905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70" y="1427162"/>
            <a:ext cx="3778370" cy="243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80451" y="445025"/>
            <a:ext cx="7469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OBJECTS RELATED TO </a:t>
            </a:r>
            <a:r>
              <a:rPr lang="en" dirty="0" smtClean="0"/>
              <a:t>TRIANGLE</a:t>
            </a:r>
            <a:endParaRPr dirty="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680" y="4189447"/>
            <a:ext cx="140905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/>
        </p:blipFill>
        <p:spPr bwMode="auto">
          <a:xfrm>
            <a:off x="362309" y="1690777"/>
            <a:ext cx="3640348" cy="24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 bwMode="auto">
          <a:xfrm>
            <a:off x="4410611" y="1170192"/>
            <a:ext cx="2920755" cy="277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499" y="4285734"/>
            <a:ext cx="140905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5" y="517585"/>
            <a:ext cx="4341962" cy="260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87" y="854015"/>
            <a:ext cx="3112940" cy="24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9"/>
          <a:stretch/>
        </p:blipFill>
        <p:spPr bwMode="auto">
          <a:xfrm>
            <a:off x="1242204" y="155276"/>
            <a:ext cx="5373373" cy="44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499" y="4160880"/>
            <a:ext cx="1409051" cy="7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3681" y="3927112"/>
            <a:ext cx="924395" cy="45890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609069" y="1200563"/>
            <a:ext cx="5850900" cy="26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3" tIns="68423" rIns="68423" bIns="68423" anchor="ctr" anchorCtr="0">
            <a:noAutofit/>
          </a:bodyPr>
          <a:lstStyle/>
          <a:p>
            <a:pPr marL="342141" algn="ctr">
              <a:lnSpc>
                <a:spcPct val="115000"/>
              </a:lnSpc>
              <a:buSzPts val="4000"/>
            </a:pPr>
            <a:r>
              <a:rPr lang="en" sz="2981" b="1" dirty="0"/>
              <a:t>THANKING YOU</a:t>
            </a:r>
            <a:endParaRPr sz="2981" b="1"/>
          </a:p>
          <a:p>
            <a:pPr marL="342141" algn="ctr">
              <a:lnSpc>
                <a:spcPct val="115000"/>
              </a:lnSpc>
              <a:buSzPts val="4000"/>
            </a:pPr>
            <a:r>
              <a:rPr lang="en" sz="2981" b="1" dirty="0">
                <a:solidFill>
                  <a:srgbClr val="FF0000"/>
                </a:solidFill>
              </a:rPr>
              <a:t>ODM EDUCATIONAL GROUP</a:t>
            </a:r>
            <a:endParaRPr sz="2981" b="1">
              <a:solidFill>
                <a:srgbClr val="FF0000"/>
              </a:solidFill>
            </a:endParaRPr>
          </a:p>
          <a:p>
            <a:pPr>
              <a:buSzPts val="1400"/>
            </a:pPr>
            <a:endParaRPr sz="1013"/>
          </a:p>
        </p:txBody>
      </p:sp>
      <p:pic>
        <p:nvPicPr>
          <p:cNvPr id="4" name="Google Shape;10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50" y="2928750"/>
            <a:ext cx="8936100" cy="205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On-screen Show (16:9)</PresentationFormat>
  <Paragraphs>11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PowerPoint Presentation</vt:lpstr>
      <vt:lpstr>                         TRIANGLE</vt:lpstr>
      <vt:lpstr>OBJECTS RELATED TO TRIANGLE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Milu</dc:creator>
  <cp:lastModifiedBy>Milu</cp:lastModifiedBy>
  <cp:revision>5</cp:revision>
  <dcterms:modified xsi:type="dcterms:W3CDTF">2021-08-07T18:01:52Z</dcterms:modified>
</cp:coreProperties>
</file>