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60" r:id="rId3"/>
    <p:sldId id="261" r:id="rId4"/>
    <p:sldId id="266" r:id="rId5"/>
    <p:sldId id="265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52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71680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8b200d9d4c_1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8b200d9d4c_1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8b200d9d4c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8b200d9d4c_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9830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425300" y="1842625"/>
            <a:ext cx="6427800" cy="22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FF0000"/>
                </a:solidFill>
              </a:rPr>
              <a:t>WELCOME TO THE ONLINE CLASS</a:t>
            </a:r>
            <a:endParaRPr sz="2800" b="1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000000"/>
                </a:solidFill>
              </a:rPr>
              <a:t>SUBJECT-</a:t>
            </a:r>
            <a:r>
              <a:rPr lang="en" sz="3200" b="1" dirty="0"/>
              <a:t>MATHS</a:t>
            </a:r>
            <a:endParaRPr sz="3200" b="1" dirty="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200" dirty="0">
              <a:solidFill>
                <a:srgbClr val="000000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819326" y="3459537"/>
            <a:ext cx="57879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000000"/>
                </a:solidFill>
              </a:rPr>
              <a:t>TOPIC-</a:t>
            </a:r>
            <a:r>
              <a:rPr lang="en" sz="3000" b="1" dirty="0"/>
              <a:t>SHAPES</a:t>
            </a:r>
            <a:r>
              <a:rPr lang="en" sz="2800" b="1" dirty="0"/>
              <a:t> </a:t>
            </a:r>
            <a:endParaRPr sz="2800" b="1" dirty="0">
              <a:solidFill>
                <a:srgbClr val="000000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50" y="0"/>
            <a:ext cx="1409051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2962150" y="445025"/>
            <a:ext cx="293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SQUARE</a:t>
            </a:r>
            <a:endParaRPr/>
          </a:p>
        </p:txBody>
      </p:sp>
      <p:sp>
        <p:nvSpPr>
          <p:cNvPr id="89" name="Google Shape;89;p17"/>
          <p:cNvSpPr/>
          <p:nvPr/>
        </p:nvSpPr>
        <p:spPr>
          <a:xfrm>
            <a:off x="2206150" y="1859100"/>
            <a:ext cx="3247200" cy="25533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0" name="Google Shape;9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8702" y="4157932"/>
            <a:ext cx="1409051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2455850" y="4698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OBJECTS RELATED TO SQUARE</a:t>
            </a:r>
            <a:endParaRPr/>
          </a:p>
        </p:txBody>
      </p:sp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76750" y="1849013"/>
            <a:ext cx="2655550" cy="2655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5750" y="2032600"/>
            <a:ext cx="2536275" cy="253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62275" y="1892608"/>
            <a:ext cx="2536276" cy="2568391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8"/>
          <p:cNvSpPr/>
          <p:nvPr/>
        </p:nvSpPr>
        <p:spPr>
          <a:xfrm>
            <a:off x="3279900" y="1216900"/>
            <a:ext cx="1851174" cy="632124"/>
          </a:xfrm>
          <a:prstGeom prst="flowChartTermina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CLOCK</a:t>
            </a:r>
            <a:endParaRPr sz="3000"/>
          </a:p>
        </p:txBody>
      </p:sp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363750" y="2168950"/>
            <a:ext cx="2320200" cy="24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CARROM</a:t>
            </a:r>
            <a:endParaRPr>
              <a:solidFill>
                <a:schemeClr val="dk2"/>
              </a:solidFill>
            </a:endParaRPr>
          </a:p>
        </p:txBody>
      </p:sp>
      <p:pic>
        <p:nvPicPr>
          <p:cNvPr id="101" name="Google Shape;101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32403" y="4064699"/>
            <a:ext cx="1409051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64"/>
          <a:stretch/>
        </p:blipFill>
        <p:spPr bwMode="auto">
          <a:xfrm>
            <a:off x="1057275" y="224285"/>
            <a:ext cx="2343150" cy="2208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034" y="276045"/>
            <a:ext cx="2932981" cy="2053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681" y="2641000"/>
            <a:ext cx="3123122" cy="226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958" y="3519862"/>
            <a:ext cx="140811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405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6983681" y="3927112"/>
            <a:ext cx="924395" cy="458906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609069" y="1200563"/>
            <a:ext cx="5850900" cy="267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423" tIns="68423" rIns="68423" bIns="68423" anchor="ctr" anchorCtr="0">
            <a:noAutofit/>
          </a:bodyPr>
          <a:lstStyle/>
          <a:p>
            <a:pPr marL="342141" algn="ctr">
              <a:lnSpc>
                <a:spcPct val="115000"/>
              </a:lnSpc>
              <a:buSzPts val="4000"/>
            </a:pPr>
            <a:r>
              <a:rPr lang="en" sz="2981" b="1" dirty="0"/>
              <a:t>THANKING YOU</a:t>
            </a:r>
            <a:endParaRPr sz="2981" b="1"/>
          </a:p>
          <a:p>
            <a:pPr marL="342141" algn="ctr">
              <a:lnSpc>
                <a:spcPct val="115000"/>
              </a:lnSpc>
              <a:buSzPts val="4000"/>
            </a:pPr>
            <a:r>
              <a:rPr lang="en" sz="2981" b="1" dirty="0">
                <a:solidFill>
                  <a:srgbClr val="FF0000"/>
                </a:solidFill>
              </a:rPr>
              <a:t>ODM EDUCATIONAL GROUP</a:t>
            </a:r>
            <a:endParaRPr sz="2981" b="1">
              <a:solidFill>
                <a:srgbClr val="FF0000"/>
              </a:solidFill>
            </a:endParaRPr>
          </a:p>
          <a:p>
            <a:pPr>
              <a:buSzPts val="1400"/>
            </a:pPr>
            <a:endParaRPr sz="1013"/>
          </a:p>
        </p:txBody>
      </p:sp>
      <p:pic>
        <p:nvPicPr>
          <p:cNvPr id="4" name="Google Shape;108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550" y="2928750"/>
            <a:ext cx="8936100" cy="205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650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On-screen Show (16:9)</PresentationFormat>
  <Paragraphs>13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Simple Light</vt:lpstr>
      <vt:lpstr>PowerPoint Presentation</vt:lpstr>
      <vt:lpstr>     SQUARE</vt:lpstr>
      <vt:lpstr>OBJECTS RELATED TO SQUARE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Milu</dc:creator>
  <cp:lastModifiedBy>Milu</cp:lastModifiedBy>
  <cp:revision>4</cp:revision>
  <dcterms:modified xsi:type="dcterms:W3CDTF">2021-08-07T18:07:42Z</dcterms:modified>
</cp:coreProperties>
</file>