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6" r:id="rId6"/>
    <p:sldId id="265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52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71680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b200d9d4c_1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b200d9d4c_1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8b200d9d4c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8b200d9d4c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8b200d9d4c_1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8b200d9d4c_1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9830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425300" y="1842625"/>
            <a:ext cx="6427800" cy="22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rgbClr val="FF0000"/>
                </a:solidFill>
              </a:rPr>
              <a:t>WELCOME TO THE ONLINE CLASS</a:t>
            </a:r>
            <a:endParaRPr sz="2800" b="1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000000"/>
                </a:solidFill>
              </a:rPr>
              <a:t>SUBJECT-</a:t>
            </a:r>
            <a:r>
              <a:rPr lang="en" sz="3200" b="1" dirty="0"/>
              <a:t>MATHS</a:t>
            </a:r>
            <a:endParaRPr sz="3200" b="1" dirty="0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200" dirty="0">
              <a:solidFill>
                <a:srgbClr val="000000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819326" y="3459537"/>
            <a:ext cx="57879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000000"/>
                </a:solidFill>
              </a:rPr>
              <a:t>TOPIC-</a:t>
            </a:r>
            <a:r>
              <a:rPr lang="en" sz="3000" b="1" dirty="0"/>
              <a:t>SHAPES</a:t>
            </a:r>
            <a:r>
              <a:rPr lang="en" sz="2800" b="1" dirty="0"/>
              <a:t> </a:t>
            </a:r>
            <a:endParaRPr sz="2800" b="1" dirty="0">
              <a:solidFill>
                <a:srgbClr val="000000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250" y="0"/>
            <a:ext cx="1409051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</a:t>
            </a:r>
            <a:r>
              <a:rPr lang="en" sz="3500"/>
              <a:t> CIRCLE</a:t>
            </a:r>
            <a:endParaRPr sz="3700"/>
          </a:p>
        </p:txBody>
      </p:sp>
      <p:sp>
        <p:nvSpPr>
          <p:cNvPr id="63" name="Google Shape;63;p14"/>
          <p:cNvSpPr/>
          <p:nvPr/>
        </p:nvSpPr>
        <p:spPr>
          <a:xfrm>
            <a:off x="3696000" y="1264800"/>
            <a:ext cx="3358800" cy="31902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54800" y="3864634"/>
            <a:ext cx="1409051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1207699" y="483079"/>
            <a:ext cx="7142672" cy="53464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OBJECTS </a:t>
            </a:r>
            <a:r>
              <a:rPr lang="en" dirty="0" smtClean="0"/>
              <a:t>     RELATED </a:t>
            </a:r>
            <a:r>
              <a:rPr lang="en" dirty="0"/>
              <a:t>TO CIRCLE</a:t>
            </a:r>
            <a:endParaRPr dirty="0"/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450" y="1583275"/>
            <a:ext cx="2762775" cy="2762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62439" y="4133461"/>
            <a:ext cx="1409051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167" y="1795862"/>
            <a:ext cx="3506399" cy="233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5406" y="1412925"/>
            <a:ext cx="4515472" cy="2164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13663" y="1039949"/>
            <a:ext cx="3263324" cy="2164201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6"/>
          <p:cNvSpPr/>
          <p:nvPr/>
        </p:nvSpPr>
        <p:spPr>
          <a:xfrm>
            <a:off x="1406742" y="723899"/>
            <a:ext cx="2032800" cy="632100"/>
          </a:xfrm>
          <a:prstGeom prst="wave">
            <a:avLst>
              <a:gd name="adj1" fmla="val 0"/>
              <a:gd name="adj2" fmla="val 1612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dirty="0">
                <a:solidFill>
                  <a:srgbClr val="0000FF"/>
                </a:solidFill>
              </a:rPr>
              <a:t>BUTTONS</a:t>
            </a:r>
            <a:endParaRPr sz="2500" dirty="0">
              <a:solidFill>
                <a:srgbClr val="0000FF"/>
              </a:solidFill>
            </a:endParaRPr>
          </a:p>
        </p:txBody>
      </p:sp>
      <p:sp>
        <p:nvSpPr>
          <p:cNvPr id="82" name="Google Shape;82;p16"/>
          <p:cNvSpPr/>
          <p:nvPr/>
        </p:nvSpPr>
        <p:spPr>
          <a:xfrm>
            <a:off x="6228273" y="396816"/>
            <a:ext cx="1536752" cy="327084"/>
          </a:xfrm>
          <a:prstGeom prst="wave">
            <a:avLst>
              <a:gd name="adj1" fmla="val 0"/>
              <a:gd name="adj2" fmla="val -3183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solidFill>
                  <a:srgbClr val="0000FF"/>
                </a:solidFill>
              </a:rPr>
              <a:t>DISC</a:t>
            </a:r>
            <a:endParaRPr sz="2800" dirty="0">
              <a:solidFill>
                <a:srgbClr val="0000FF"/>
              </a:solidFill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267948" y="4286249"/>
            <a:ext cx="1409051" cy="7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97"/>
          <a:stretch/>
        </p:blipFill>
        <p:spPr bwMode="auto">
          <a:xfrm>
            <a:off x="966158" y="-345057"/>
            <a:ext cx="7591246" cy="5226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67948" y="4130728"/>
            <a:ext cx="1409051" cy="792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699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6983681" y="3927112"/>
            <a:ext cx="924395" cy="458906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609069" y="1200563"/>
            <a:ext cx="5850900" cy="267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423" tIns="68423" rIns="68423" bIns="68423" anchor="ctr" anchorCtr="0">
            <a:noAutofit/>
          </a:bodyPr>
          <a:lstStyle/>
          <a:p>
            <a:pPr marL="342141" algn="ctr">
              <a:lnSpc>
                <a:spcPct val="115000"/>
              </a:lnSpc>
              <a:buSzPts val="4000"/>
            </a:pPr>
            <a:r>
              <a:rPr lang="en" sz="2981" b="1" dirty="0"/>
              <a:t>THANKING YOU</a:t>
            </a:r>
            <a:endParaRPr sz="2981" b="1"/>
          </a:p>
          <a:p>
            <a:pPr marL="342141" algn="ctr">
              <a:lnSpc>
                <a:spcPct val="115000"/>
              </a:lnSpc>
              <a:buSzPts val="4000"/>
            </a:pPr>
            <a:r>
              <a:rPr lang="en" sz="2981" b="1" dirty="0">
                <a:solidFill>
                  <a:srgbClr val="FF0000"/>
                </a:solidFill>
              </a:rPr>
              <a:t>ODM EDUCATIONAL GROUP</a:t>
            </a:r>
            <a:endParaRPr sz="2981" b="1">
              <a:solidFill>
                <a:srgbClr val="FF0000"/>
              </a:solidFill>
            </a:endParaRPr>
          </a:p>
          <a:p>
            <a:pPr>
              <a:buSzPts val="1400"/>
            </a:pPr>
            <a:endParaRPr sz="1013"/>
          </a:p>
        </p:txBody>
      </p:sp>
      <p:pic>
        <p:nvPicPr>
          <p:cNvPr id="4" name="Google Shape;108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550" y="2928750"/>
            <a:ext cx="8936100" cy="205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650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20</Words>
  <Application>Microsoft Office PowerPoint</Application>
  <PresentationFormat>On-screen Show (16:9)</PresentationFormat>
  <Paragraphs>13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Simple Light</vt:lpstr>
      <vt:lpstr>PowerPoint Presentation</vt:lpstr>
      <vt:lpstr>                         CIRCLE</vt:lpstr>
      <vt:lpstr>OBJECTS      RELATED TO CIRCLE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Milu</dc:creator>
  <cp:lastModifiedBy>Milu</cp:lastModifiedBy>
  <cp:revision>5</cp:revision>
  <dcterms:modified xsi:type="dcterms:W3CDTF">2021-08-07T17:46:59Z</dcterms:modified>
</cp:coreProperties>
</file>