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60" r:id="rId7"/>
    <p:sldId id="261" r:id="rId8"/>
    <p:sldId id="262" r:id="rId9"/>
    <p:sldId id="266" r:id="rId10"/>
    <p:sldId id="273" r:id="rId11"/>
    <p:sldId id="274" r:id="rId12"/>
    <p:sldId id="275" r:id="rId13"/>
    <p:sldId id="276" r:id="rId14"/>
    <p:sldId id="277"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6157" autoAdjust="0"/>
  </p:normalViewPr>
  <p:slideViewPr>
    <p:cSldViewPr>
      <p:cViewPr>
        <p:scale>
          <a:sx n="70" d="100"/>
          <a:sy n="70" d="100"/>
        </p:scale>
        <p:origin x="-1386" y="-180"/>
      </p:cViewPr>
      <p:guideLst>
        <p:guide orient="horz" pos="219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DA0CF3-41B1-467A-B141-3BE6169347A8}"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53782F-F3E6-43B2-976C-3B6DAFB3286F}"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CB766A-6F18-47C0-A3EA-96548A445CC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CCB766A-6F18-47C0-A3EA-96548A445CC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CCB766A-6F18-47C0-A3EA-96548A445CC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CCB766A-6F18-47C0-A3EA-96548A445CC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CCB766A-6F18-47C0-A3EA-96548A445CC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5CCB766A-6F18-47C0-A3EA-96548A445CC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CCB766A-6F18-47C0-A3EA-96548A445CC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CB766A-6F18-47C0-A3EA-96548A445CC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CB766A-6F18-47C0-A3EA-96548A445CC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F9AB23-566A-4970-A9E2-583F3083F2B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CCB766A-6F18-47C0-A3EA-96548A445CC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F9AB23-566A-4970-A9E2-583F3083F2BB}" type="slidenum">
              <a:rPr lang="en-US" smtClean="0"/>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8" name="Date Placeholder 7"/>
          <p:cNvSpPr>
            <a:spLocks noGrp="1"/>
          </p:cNvSpPr>
          <p:nvPr>
            <p:ph type="dt" sz="half" idx="10"/>
          </p:nvPr>
        </p:nvSpPr>
        <p:spPr/>
        <p:txBody>
          <a:bodyPr/>
          <a:lstStyle/>
          <a:p>
            <a:fld id="{5CCB766A-6F18-47C0-A3EA-96548A445CC9}" type="datetimeFigureOut">
              <a:rPr lang="en-US" smtClean="0"/>
            </a:fld>
            <a:endParaRPr lang="en-US"/>
          </a:p>
        </p:txBody>
      </p:sp>
      <p:sp>
        <p:nvSpPr>
          <p:cNvPr id="9" name="Slide Number Placeholder 8"/>
          <p:cNvSpPr>
            <a:spLocks noGrp="1"/>
          </p:cNvSpPr>
          <p:nvPr>
            <p:ph type="sldNum" sz="quarter" idx="11"/>
          </p:nvPr>
        </p:nvSpPr>
        <p:spPr/>
        <p:txBody>
          <a:bodyPr/>
          <a:lstStyle/>
          <a:p>
            <a:fld id="{87F9AB23-566A-4970-A9E2-583F3083F2BB}" type="slidenum">
              <a:rPr lang="en-US" smtClean="0"/>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7F9AB23-566A-4970-A9E2-583F3083F2BB}" type="slidenum">
              <a:rPr lang="en-US" smtClean="0"/>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CCB766A-6F18-47C0-A3EA-96548A445CC9}" type="datetimeFigureOut">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anose="020B0604020202020204"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anose="020B0604020202020204"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anose="020B0604020202020204"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1.jpeg"/><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2.png"/><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5.jpeg"/><Relationship Id="rId3"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10.jpe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36853"/>
            <a:ext cx="9144000" cy="182114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
        <p:nvSpPr>
          <p:cNvPr id="57" name="Google Shape;57;p1"/>
          <p:cNvSpPr txBox="1"/>
          <p:nvPr/>
        </p:nvSpPr>
        <p:spPr>
          <a:xfrm>
            <a:off x="809062" y="762000"/>
            <a:ext cx="7725337" cy="44958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MONTH : SEPTEMBER</a:t>
            </a:r>
            <a:endPar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SESSION : </a:t>
            </a:r>
            <a:r>
              <a:rPr lang="en-US" sz="2000" b="1" dirty="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5</a:t>
            </a:r>
            <a:endParaRPr lang="en-US" sz="2000" dirty="0" smtClean="0">
              <a:latin typeface="Calibri" panose="020F0502020204030204" pitchFamily="34" charset="0"/>
              <a:cs typeface="Calibri" panose="020F0502020204030204" pitchFamily="34" charset="0"/>
            </a:endParaRPr>
          </a:p>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CLASS : V</a:t>
            </a:r>
            <a:endPar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SUBJECT : MATHEMATICS</a:t>
            </a:r>
            <a:endPar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CHAPTER NUMBER: </a:t>
            </a:r>
            <a:r>
              <a:rPr lang="en-US" sz="2000" b="1" dirty="0">
                <a:latin typeface="Calibri" panose="020F0502020204030204" pitchFamily="34" charset="0"/>
                <a:cs typeface="Calibri" panose="020F0502020204030204" pitchFamily="34" charset="0"/>
                <a:sym typeface="Arial" panose="020B0604020202020204"/>
              </a:rPr>
              <a:t>9</a:t>
            </a:r>
            <a:endPar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a:p>
            <a:pPr marL="0" marR="0" lvl="0" indent="0" algn="l" rtl="0">
              <a:lnSpc>
                <a:spcPct val="150000"/>
              </a:lnSpc>
              <a:spcBef>
                <a:spcPts val="0"/>
              </a:spcBef>
              <a:spcAft>
                <a:spcPts val="0"/>
              </a:spcAft>
              <a:buClr>
                <a:srgbClr val="000000"/>
              </a:buClr>
              <a:buSzPts val="1400"/>
              <a:buFont typeface="Arial" panose="020B0604020202020204"/>
              <a:buNone/>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CHAPTER NAME : FRACTION</a:t>
            </a:r>
            <a:endParaRPr lang="en-US" sz="2000" dirty="0" smtClean="0">
              <a:latin typeface="Calibri" panose="020F0502020204030204" pitchFamily="34" charset="0"/>
              <a:cs typeface="Calibri" panose="020F0502020204030204" pitchFamily="34" charset="0"/>
            </a:endParaRPr>
          </a:p>
          <a:p>
            <a:pPr>
              <a:lnSpc>
                <a:spcPct val="150000"/>
              </a:lnSpc>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SUB-TOPIC : DIVISION</a:t>
            </a:r>
            <a:r>
              <a:rPr lang="en-US" sz="2000" b="1"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 </a:t>
            </a: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OF </a:t>
            </a:r>
            <a:r>
              <a:rPr lang="en-US" sz="2000" b="1"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FRACTIONS</a:t>
            </a:r>
            <a:endParaRPr lang="en-US" sz="2000" b="1"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a:p>
            <a:pPr rtl="0">
              <a:lnSpc>
                <a:spcPct val="150000"/>
              </a:lnSpc>
              <a:spcBef>
                <a:spcPts val="0"/>
              </a:spcBef>
              <a:spcAft>
                <a:spcPts val="0"/>
              </a:spcAft>
            </a:pPr>
            <a:r>
              <a:rPr lang="en-US" sz="2000" b="1" i="0" u="none" strike="noStrike" cap="none" dirty="0" smtClean="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EXERCISE 9 </a:t>
            </a:r>
            <a:r>
              <a:rPr lang="en-US" sz="2000" b="1" dirty="0">
                <a:solidFill>
                  <a:srgbClr val="000000"/>
                </a:solidFill>
                <a:latin typeface="Calibri" panose="020F0502020204030204" pitchFamily="34" charset="0"/>
                <a:ea typeface="Arial" panose="020B0604020202020204"/>
                <a:cs typeface="Calibri" panose="020F0502020204030204" pitchFamily="34" charset="0"/>
                <a:sym typeface="Arial" panose="020B0604020202020204"/>
              </a:rPr>
              <a:t>D</a:t>
            </a:r>
            <a:endParaRPr lang="en-US" sz="2000" b="1" i="0" u="none" strike="noStrike" cap="none" dirty="0">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pic>
        <p:nvPicPr>
          <p:cNvPr id="6" name="Google Shape;55;p1"/>
          <p:cNvPicPr preferRelativeResize="0"/>
          <p:nvPr/>
        </p:nvPicPr>
        <p:blipFill rotWithShape="1">
          <a:blip r:embed="rId2"/>
          <a:srcRect/>
          <a:stretch>
            <a:fillRect/>
          </a:stretch>
        </p:blipFill>
        <p:spPr>
          <a:xfrm>
            <a:off x="7750851" y="285634"/>
            <a:ext cx="1170475" cy="1560633"/>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8" name="TextBox 7"/>
          <p:cNvSpPr txBox="1"/>
          <p:nvPr/>
        </p:nvSpPr>
        <p:spPr>
          <a:xfrm>
            <a:off x="381000" y="1066800"/>
            <a:ext cx="6248400" cy="400110"/>
          </a:xfrm>
          <a:prstGeom prst="rect">
            <a:avLst/>
          </a:prstGeom>
          <a:noFill/>
          <a:ln w="28575">
            <a:solidFill>
              <a:srgbClr val="7030A0"/>
            </a:solidFill>
          </a:ln>
        </p:spPr>
        <p:txBody>
          <a:bodyPr wrap="square" rtlCol="0">
            <a:spAutoFit/>
          </a:bodyPr>
          <a:lstStyle/>
          <a:p>
            <a:r>
              <a:rPr lang="en-US" sz="2000" b="1" dirty="0">
                <a:solidFill>
                  <a:srgbClr val="7030A0"/>
                </a:solidFill>
                <a:latin typeface="Arial" panose="020B0604020202020204" pitchFamily="34" charset="0"/>
                <a:cs typeface="Arial" panose="020B0604020202020204" pitchFamily="34" charset="0"/>
              </a:rPr>
              <a:t>2</a:t>
            </a:r>
            <a:r>
              <a:rPr lang="en-US" sz="2000" b="1" dirty="0" smtClean="0">
                <a:solidFill>
                  <a:srgbClr val="7030A0"/>
                </a:solidFill>
                <a:latin typeface="Arial" panose="020B0604020202020204" pitchFamily="34" charset="0"/>
                <a:cs typeface="Arial" panose="020B0604020202020204" pitchFamily="34" charset="0"/>
              </a:rPr>
              <a:t>. Find the quotient in its simplest form  </a:t>
            </a:r>
            <a:endParaRPr lang="en-US" sz="2000" b="1" dirty="0">
              <a:solidFill>
                <a:srgbClr val="7030A0"/>
              </a:solidFill>
              <a:latin typeface="Arial" panose="020B0604020202020204" pitchFamily="34" charset="0"/>
              <a:cs typeface="Arial" panose="020B0604020202020204" pitchFamily="34" charset="0"/>
            </a:endParaRPr>
          </a:p>
        </p:txBody>
      </p:sp>
      <p:sp>
        <p:nvSpPr>
          <p:cNvPr id="2" name="TextBox 1"/>
          <p:cNvSpPr txBox="1"/>
          <p:nvPr/>
        </p:nvSpPr>
        <p:spPr>
          <a:xfrm>
            <a:off x="152400" y="1705781"/>
            <a:ext cx="468398"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 </a:t>
            </a:r>
            <a:endParaRPr lang="en-US" sz="2000" b="1" dirty="0">
              <a:solidFill>
                <a:srgbClr val="00B050"/>
              </a:solidFill>
              <a:latin typeface="Arial" panose="020B0604020202020204" pitchFamily="34" charset="0"/>
              <a:cs typeface="Arial" panose="020B0604020202020204" pitchFamily="34" charset="0"/>
            </a:endParaRPr>
          </a:p>
        </p:txBody>
      </p:sp>
      <p:sp>
        <p:nvSpPr>
          <p:cNvPr id="118" name="TextBox 117"/>
          <p:cNvSpPr txBox="1"/>
          <p:nvPr/>
        </p:nvSpPr>
        <p:spPr>
          <a:xfrm>
            <a:off x="275854" y="4330335"/>
            <a:ext cx="482824" cy="400110"/>
          </a:xfrm>
          <a:prstGeom prst="rect">
            <a:avLst/>
          </a:prstGeom>
          <a:noFill/>
        </p:spPr>
        <p:txBody>
          <a:bodyPr wrap="none" rtlCol="0">
            <a:spAutoFit/>
          </a:bodyPr>
          <a:lstStyle/>
          <a:p>
            <a:r>
              <a:rPr lang="en-US" sz="2000" b="1" dirty="0">
                <a:solidFill>
                  <a:srgbClr val="00B050"/>
                </a:solidFill>
                <a:latin typeface="Arial" panose="020B0604020202020204" pitchFamily="34" charset="0"/>
                <a:cs typeface="Arial" panose="020B0604020202020204" pitchFamily="34" charset="0"/>
              </a:rPr>
              <a:t>b</a:t>
            </a:r>
            <a:r>
              <a:rPr lang="en-US" sz="2000" b="1" dirty="0" smtClean="0">
                <a:solidFill>
                  <a:srgbClr val="00B050"/>
                </a:solidFill>
                <a:latin typeface="Arial" panose="020B0604020202020204" pitchFamily="34" charset="0"/>
                <a:cs typeface="Arial" panose="020B0604020202020204" pitchFamily="34" charset="0"/>
              </a:rPr>
              <a:t>. </a:t>
            </a:r>
            <a:endParaRPr lang="en-US" sz="2000" b="1" dirty="0">
              <a:solidFill>
                <a:srgbClr val="00B050"/>
              </a:solidFill>
              <a:latin typeface="Arial" panose="020B0604020202020204" pitchFamily="34" charset="0"/>
              <a:cs typeface="Arial" panose="020B0604020202020204" pitchFamily="34" charset="0"/>
            </a:endParaRPr>
          </a:p>
        </p:txBody>
      </p:sp>
      <p:sp>
        <p:nvSpPr>
          <p:cNvPr id="42" name="TextBox 41"/>
          <p:cNvSpPr txBox="1"/>
          <p:nvPr/>
        </p:nvSpPr>
        <p:spPr>
          <a:xfrm flipH="1">
            <a:off x="1138048" y="1676400"/>
            <a:ext cx="30734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sp>
        <p:nvSpPr>
          <p:cNvPr id="43" name="TextBox 42"/>
          <p:cNvSpPr txBox="1"/>
          <p:nvPr/>
        </p:nvSpPr>
        <p:spPr>
          <a:xfrm>
            <a:off x="1088398" y="1981200"/>
            <a:ext cx="892802"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5</a:t>
            </a:r>
            <a:endParaRPr lang="en-US" sz="2000" b="1" dirty="0">
              <a:solidFill>
                <a:srgbClr val="00B050"/>
              </a:solidFill>
              <a:latin typeface="Arial" panose="020B0604020202020204" pitchFamily="34" charset="0"/>
              <a:cs typeface="Arial" panose="020B0604020202020204" pitchFamily="34" charset="0"/>
            </a:endParaRPr>
          </a:p>
        </p:txBody>
      </p:sp>
      <p:cxnSp>
        <p:nvCxnSpPr>
          <p:cNvPr id="44" name="Straight Connector 43"/>
          <p:cNvCxnSpPr/>
          <p:nvPr/>
        </p:nvCxnSpPr>
        <p:spPr>
          <a:xfrm>
            <a:off x="1109262" y="2057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45" name="TextBox 44"/>
          <p:cNvSpPr txBox="1"/>
          <p:nvPr/>
        </p:nvSpPr>
        <p:spPr>
          <a:xfrm flipH="1">
            <a:off x="1120510" y="2438400"/>
            <a:ext cx="63209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7</a:t>
            </a:r>
            <a:endParaRPr lang="en-US" sz="2000" b="1" dirty="0">
              <a:solidFill>
                <a:srgbClr val="00B050"/>
              </a:solidFill>
              <a:latin typeface="Arial" panose="020B0604020202020204" pitchFamily="34" charset="0"/>
              <a:cs typeface="Arial" panose="020B0604020202020204" pitchFamily="34" charset="0"/>
            </a:endParaRPr>
          </a:p>
        </p:txBody>
      </p:sp>
      <p:sp>
        <p:nvSpPr>
          <p:cNvPr id="46" name="TextBox 45"/>
          <p:cNvSpPr txBox="1"/>
          <p:nvPr/>
        </p:nvSpPr>
        <p:spPr>
          <a:xfrm>
            <a:off x="990600" y="27240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10</a:t>
            </a:r>
            <a:endParaRPr lang="en-US" sz="2000" b="1" dirty="0">
              <a:solidFill>
                <a:srgbClr val="00B050"/>
              </a:solidFill>
              <a:latin typeface="Arial" panose="020B0604020202020204" pitchFamily="34" charset="0"/>
              <a:cs typeface="Arial" panose="020B0604020202020204" pitchFamily="34" charset="0"/>
            </a:endParaRPr>
          </a:p>
        </p:txBody>
      </p:sp>
      <p:cxnSp>
        <p:nvCxnSpPr>
          <p:cNvPr id="47" name="Straight Connector 46"/>
          <p:cNvCxnSpPr/>
          <p:nvPr/>
        </p:nvCxnSpPr>
        <p:spPr>
          <a:xfrm>
            <a:off x="1094696" y="2749245"/>
            <a:ext cx="333585" cy="0"/>
          </a:xfrm>
          <a:prstGeom prst="line">
            <a:avLst/>
          </a:prstGeom>
        </p:spPr>
        <p:style>
          <a:lnRef idx="2">
            <a:schemeClr val="dk1"/>
          </a:lnRef>
          <a:fillRef idx="0">
            <a:schemeClr val="dk1"/>
          </a:fillRef>
          <a:effectRef idx="1">
            <a:schemeClr val="dk1"/>
          </a:effectRef>
          <a:fontRef idx="minor">
            <a:schemeClr val="tx1"/>
          </a:fontRef>
        </p:style>
      </p:cxnSp>
      <p:sp>
        <p:nvSpPr>
          <p:cNvPr id="48" name="TextBox 47"/>
          <p:cNvSpPr txBox="1"/>
          <p:nvPr/>
        </p:nvSpPr>
        <p:spPr>
          <a:xfrm>
            <a:off x="609600" y="3480467"/>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52" name="TextBox 51"/>
          <p:cNvSpPr txBox="1"/>
          <p:nvPr/>
        </p:nvSpPr>
        <p:spPr>
          <a:xfrm flipH="1">
            <a:off x="990600" y="3270977"/>
            <a:ext cx="61455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53" name="TextBox 52"/>
          <p:cNvSpPr txBox="1"/>
          <p:nvPr/>
        </p:nvSpPr>
        <p:spPr>
          <a:xfrm>
            <a:off x="990600" y="3626822"/>
            <a:ext cx="89280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cxnSp>
        <p:nvCxnSpPr>
          <p:cNvPr id="54" name="Straight Connector 53"/>
          <p:cNvCxnSpPr/>
          <p:nvPr/>
        </p:nvCxnSpPr>
        <p:spPr>
          <a:xfrm>
            <a:off x="1033062" y="3651977"/>
            <a:ext cx="333585" cy="0"/>
          </a:xfrm>
          <a:prstGeom prst="line">
            <a:avLst/>
          </a:prstGeom>
        </p:spPr>
        <p:style>
          <a:lnRef idx="2">
            <a:schemeClr val="dk1"/>
          </a:lnRef>
          <a:fillRef idx="0">
            <a:schemeClr val="dk1"/>
          </a:fillRef>
          <a:effectRef idx="1">
            <a:schemeClr val="dk1"/>
          </a:effectRef>
          <a:fontRef idx="minor">
            <a:schemeClr val="tx1"/>
          </a:fontRef>
        </p:style>
      </p:cxnSp>
      <p:sp>
        <p:nvSpPr>
          <p:cNvPr id="55" name="TextBox 54"/>
          <p:cNvSpPr txBox="1"/>
          <p:nvPr/>
        </p:nvSpPr>
        <p:spPr>
          <a:xfrm flipH="1">
            <a:off x="1828800" y="3277022"/>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sp>
        <p:nvSpPr>
          <p:cNvPr id="56" name="TextBox 55"/>
          <p:cNvSpPr txBox="1"/>
          <p:nvPr/>
        </p:nvSpPr>
        <p:spPr>
          <a:xfrm>
            <a:off x="1841126" y="3632867"/>
            <a:ext cx="561296"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cxnSp>
        <p:nvCxnSpPr>
          <p:cNvPr id="58" name="Straight Connector 57"/>
          <p:cNvCxnSpPr/>
          <p:nvPr/>
        </p:nvCxnSpPr>
        <p:spPr>
          <a:xfrm>
            <a:off x="1945222" y="3658022"/>
            <a:ext cx="333585" cy="0"/>
          </a:xfrm>
          <a:prstGeom prst="line">
            <a:avLst/>
          </a:prstGeom>
        </p:spPr>
        <p:style>
          <a:lnRef idx="2">
            <a:schemeClr val="dk1"/>
          </a:lnRef>
          <a:fillRef idx="0">
            <a:schemeClr val="dk1"/>
          </a:fillRef>
          <a:effectRef idx="1">
            <a:schemeClr val="dk1"/>
          </a:effectRef>
          <a:fontRef idx="minor">
            <a:schemeClr val="tx1"/>
          </a:fontRef>
        </p:style>
      </p:cxnSp>
      <p:sp>
        <p:nvSpPr>
          <p:cNvPr id="59" name="TextBox 58"/>
          <p:cNvSpPr txBox="1"/>
          <p:nvPr/>
        </p:nvSpPr>
        <p:spPr>
          <a:xfrm>
            <a:off x="1447800" y="3347177"/>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61" name="TextBox 60"/>
          <p:cNvSpPr txBox="1"/>
          <p:nvPr/>
        </p:nvSpPr>
        <p:spPr>
          <a:xfrm flipH="1">
            <a:off x="3446366" y="3200400"/>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6</a:t>
            </a:r>
            <a:endParaRPr lang="en-US" sz="2000" b="1" dirty="0">
              <a:solidFill>
                <a:srgbClr val="C00000"/>
              </a:solidFill>
              <a:latin typeface="Arial" panose="020B0604020202020204" pitchFamily="34" charset="0"/>
              <a:cs typeface="Arial" panose="020B0604020202020204" pitchFamily="34" charset="0"/>
            </a:endParaRPr>
          </a:p>
        </p:txBody>
      </p:sp>
      <p:cxnSp>
        <p:nvCxnSpPr>
          <p:cNvPr id="62" name="Straight Connector 61"/>
          <p:cNvCxnSpPr/>
          <p:nvPr/>
        </p:nvCxnSpPr>
        <p:spPr>
          <a:xfrm>
            <a:off x="3646180" y="3581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63" name="TextBox 62"/>
          <p:cNvSpPr txBox="1"/>
          <p:nvPr/>
        </p:nvSpPr>
        <p:spPr>
          <a:xfrm>
            <a:off x="2013260" y="2895600"/>
            <a:ext cx="314510" cy="400110"/>
          </a:xfrm>
          <a:prstGeom prst="rect">
            <a:avLst/>
          </a:prstGeom>
          <a:noFill/>
        </p:spPr>
        <p:txBody>
          <a:bodyPr wrap="none" rtlCol="0">
            <a:spAutoFit/>
          </a:bodyPr>
          <a:lstStyle/>
          <a:p>
            <a:r>
              <a:rPr lang="en-US" sz="2000" b="1" dirty="0" smtClean="0">
                <a:solidFill>
                  <a:srgbClr val="C00000"/>
                </a:solidFill>
              </a:rPr>
              <a:t>2</a:t>
            </a:r>
            <a:endParaRPr lang="en-US" sz="2000" b="1" dirty="0">
              <a:solidFill>
                <a:srgbClr val="C00000"/>
              </a:solidFill>
            </a:endParaRPr>
          </a:p>
        </p:txBody>
      </p:sp>
      <p:sp>
        <p:nvSpPr>
          <p:cNvPr id="64" name="TextBox 63"/>
          <p:cNvSpPr txBox="1"/>
          <p:nvPr/>
        </p:nvSpPr>
        <p:spPr>
          <a:xfrm flipH="1">
            <a:off x="3446366" y="3581400"/>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7</a:t>
            </a:r>
            <a:endParaRPr lang="en-US" sz="2000" b="1" dirty="0">
              <a:solidFill>
                <a:srgbClr val="C00000"/>
              </a:solidFill>
              <a:latin typeface="Arial" panose="020B0604020202020204" pitchFamily="34" charset="0"/>
              <a:cs typeface="Arial" panose="020B0604020202020204" pitchFamily="34" charset="0"/>
            </a:endParaRPr>
          </a:p>
        </p:txBody>
      </p:sp>
      <p:cxnSp>
        <p:nvCxnSpPr>
          <p:cNvPr id="65" name="Straight Connector 64"/>
          <p:cNvCxnSpPr/>
          <p:nvPr/>
        </p:nvCxnSpPr>
        <p:spPr>
          <a:xfrm>
            <a:off x="1969780" y="3347177"/>
            <a:ext cx="240020" cy="176719"/>
          </a:xfrm>
          <a:prstGeom prst="line">
            <a:avLst/>
          </a:prstGeom>
        </p:spPr>
        <p:style>
          <a:lnRef idx="2">
            <a:schemeClr val="dk1"/>
          </a:lnRef>
          <a:fillRef idx="0">
            <a:schemeClr val="dk1"/>
          </a:fillRef>
          <a:effectRef idx="1">
            <a:schemeClr val="dk1"/>
          </a:effectRef>
          <a:fontRef idx="minor">
            <a:schemeClr val="tx1"/>
          </a:fontRef>
        </p:style>
      </p:cxnSp>
      <p:cxnSp>
        <p:nvCxnSpPr>
          <p:cNvPr id="67" name="Straight Connector 66"/>
          <p:cNvCxnSpPr/>
          <p:nvPr/>
        </p:nvCxnSpPr>
        <p:spPr>
          <a:xfrm>
            <a:off x="1066800" y="3780058"/>
            <a:ext cx="240020" cy="176719"/>
          </a:xfrm>
          <a:prstGeom prst="line">
            <a:avLst/>
          </a:prstGeom>
        </p:spPr>
        <p:style>
          <a:lnRef idx="2">
            <a:schemeClr val="dk1"/>
          </a:lnRef>
          <a:fillRef idx="0">
            <a:schemeClr val="dk1"/>
          </a:fillRef>
          <a:effectRef idx="1">
            <a:schemeClr val="dk1"/>
          </a:effectRef>
          <a:fontRef idx="minor">
            <a:schemeClr val="tx1"/>
          </a:fontRef>
        </p:style>
      </p:cxnSp>
      <p:sp>
        <p:nvSpPr>
          <p:cNvPr id="68" name="TextBox 67"/>
          <p:cNvSpPr txBox="1"/>
          <p:nvPr/>
        </p:nvSpPr>
        <p:spPr>
          <a:xfrm>
            <a:off x="2667000" y="34290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70" name="Straight Connector 69"/>
          <p:cNvCxnSpPr/>
          <p:nvPr/>
        </p:nvCxnSpPr>
        <p:spPr>
          <a:xfrm>
            <a:off x="762000" y="2362200"/>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74" name="TextBox 73"/>
          <p:cNvSpPr txBox="1"/>
          <p:nvPr/>
        </p:nvSpPr>
        <p:spPr>
          <a:xfrm>
            <a:off x="5073010" y="2209800"/>
            <a:ext cx="3282361"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Reciprocal of 	      = </a:t>
            </a:r>
            <a:endParaRPr lang="en-US" sz="1600" dirty="0">
              <a:latin typeface="Arial" panose="020B0604020202020204" pitchFamily="34" charset="0"/>
              <a:cs typeface="Arial" panose="020B0604020202020204" pitchFamily="34" charset="0"/>
            </a:endParaRPr>
          </a:p>
        </p:txBody>
      </p:sp>
      <p:sp>
        <p:nvSpPr>
          <p:cNvPr id="75" name="TextBox 74"/>
          <p:cNvSpPr txBox="1"/>
          <p:nvPr/>
        </p:nvSpPr>
        <p:spPr>
          <a:xfrm flipH="1">
            <a:off x="6759310" y="2133600"/>
            <a:ext cx="632090"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 7</a:t>
            </a:r>
            <a:endParaRPr lang="en-US" sz="1600" dirty="0">
              <a:latin typeface="Arial" panose="020B0604020202020204" pitchFamily="34" charset="0"/>
              <a:cs typeface="Arial" panose="020B0604020202020204" pitchFamily="34" charset="0"/>
            </a:endParaRPr>
          </a:p>
        </p:txBody>
      </p:sp>
      <p:sp>
        <p:nvSpPr>
          <p:cNvPr id="76" name="TextBox 75"/>
          <p:cNvSpPr txBox="1"/>
          <p:nvPr/>
        </p:nvSpPr>
        <p:spPr>
          <a:xfrm>
            <a:off x="6683110" y="2419290"/>
            <a:ext cx="561296" cy="338554"/>
          </a:xfrm>
          <a:prstGeom prst="rect">
            <a:avLst/>
          </a:prstGeom>
          <a:noFill/>
        </p:spPr>
        <p:txBody>
          <a:bodyPr wrap="square" rtlCol="0">
            <a:spAutoFit/>
          </a:bodyPr>
          <a:lstStyle/>
          <a:p>
            <a:pPr algn="ctr"/>
            <a:r>
              <a:rPr lang="en-US" sz="1600" dirty="0" smtClean="0">
                <a:latin typeface="Arial" panose="020B0604020202020204" pitchFamily="34" charset="0"/>
                <a:cs typeface="Arial" panose="020B0604020202020204" pitchFamily="34" charset="0"/>
              </a:rPr>
              <a:t>10</a:t>
            </a:r>
            <a:endParaRPr lang="en-US" sz="1600" dirty="0">
              <a:latin typeface="Arial" panose="020B0604020202020204" pitchFamily="34" charset="0"/>
              <a:cs typeface="Arial" panose="020B0604020202020204" pitchFamily="34" charset="0"/>
            </a:endParaRPr>
          </a:p>
        </p:txBody>
      </p:sp>
      <p:cxnSp>
        <p:nvCxnSpPr>
          <p:cNvPr id="77" name="Straight Connector 76"/>
          <p:cNvCxnSpPr/>
          <p:nvPr/>
        </p:nvCxnSpPr>
        <p:spPr>
          <a:xfrm>
            <a:off x="6787206" y="2444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79" name="TextBox 78"/>
          <p:cNvSpPr txBox="1"/>
          <p:nvPr/>
        </p:nvSpPr>
        <p:spPr>
          <a:xfrm flipH="1">
            <a:off x="7689008" y="2099846"/>
            <a:ext cx="769192"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10</a:t>
            </a:r>
            <a:endParaRPr lang="en-US" sz="1600" dirty="0">
              <a:latin typeface="Arial" panose="020B0604020202020204" pitchFamily="34" charset="0"/>
              <a:cs typeface="Arial" panose="020B0604020202020204" pitchFamily="34" charset="0"/>
            </a:endParaRPr>
          </a:p>
        </p:txBody>
      </p:sp>
      <p:sp>
        <p:nvSpPr>
          <p:cNvPr id="81" name="TextBox 80"/>
          <p:cNvSpPr txBox="1"/>
          <p:nvPr/>
        </p:nvSpPr>
        <p:spPr>
          <a:xfrm>
            <a:off x="7625134" y="2413245"/>
            <a:ext cx="561296" cy="338554"/>
          </a:xfrm>
          <a:prstGeom prst="rect">
            <a:avLst/>
          </a:prstGeom>
          <a:noFill/>
        </p:spPr>
        <p:txBody>
          <a:bodyPr wrap="square" rtlCol="0">
            <a:spAutoFit/>
          </a:bodyPr>
          <a:lstStyle/>
          <a:p>
            <a:pPr algn="ctr"/>
            <a:r>
              <a:rPr lang="en-US" sz="1600" dirty="0" smtClean="0">
                <a:latin typeface="Arial" panose="020B0604020202020204" pitchFamily="34" charset="0"/>
                <a:cs typeface="Arial" panose="020B0604020202020204" pitchFamily="34" charset="0"/>
              </a:rPr>
              <a:t>7</a:t>
            </a:r>
            <a:endParaRPr lang="en-US" sz="1600" dirty="0">
              <a:latin typeface="Arial" panose="020B0604020202020204" pitchFamily="34" charset="0"/>
              <a:cs typeface="Arial" panose="020B0604020202020204" pitchFamily="34" charset="0"/>
            </a:endParaRPr>
          </a:p>
        </p:txBody>
      </p:sp>
      <p:cxnSp>
        <p:nvCxnSpPr>
          <p:cNvPr id="84" name="Straight Connector 83"/>
          <p:cNvCxnSpPr/>
          <p:nvPr/>
        </p:nvCxnSpPr>
        <p:spPr>
          <a:xfrm>
            <a:off x="7729230" y="2438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3" name="Rectangle 2"/>
          <p:cNvSpPr/>
          <p:nvPr/>
        </p:nvSpPr>
        <p:spPr>
          <a:xfrm>
            <a:off x="5116180" y="2133600"/>
            <a:ext cx="3113420" cy="561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p:cNvSpPr txBox="1"/>
          <p:nvPr/>
        </p:nvSpPr>
        <p:spPr>
          <a:xfrm flipH="1">
            <a:off x="1214248" y="4272823"/>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5</a:t>
            </a:r>
            <a:endParaRPr lang="en-US" sz="2000" b="1" dirty="0">
              <a:solidFill>
                <a:srgbClr val="00B050"/>
              </a:solidFill>
              <a:latin typeface="Arial" panose="020B0604020202020204" pitchFamily="34" charset="0"/>
              <a:cs typeface="Arial" panose="020B0604020202020204" pitchFamily="34" charset="0"/>
            </a:endParaRPr>
          </a:p>
        </p:txBody>
      </p:sp>
      <p:sp>
        <p:nvSpPr>
          <p:cNvPr id="87" name="TextBox 86"/>
          <p:cNvSpPr txBox="1"/>
          <p:nvPr/>
        </p:nvSpPr>
        <p:spPr>
          <a:xfrm>
            <a:off x="1164598" y="4577623"/>
            <a:ext cx="89280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16</a:t>
            </a:r>
            <a:endParaRPr lang="en-US" sz="2000" b="1" dirty="0">
              <a:solidFill>
                <a:srgbClr val="00B050"/>
              </a:solidFill>
              <a:latin typeface="Arial" panose="020B0604020202020204" pitchFamily="34" charset="0"/>
              <a:cs typeface="Arial" panose="020B0604020202020204" pitchFamily="34" charset="0"/>
            </a:endParaRPr>
          </a:p>
        </p:txBody>
      </p:sp>
      <p:cxnSp>
        <p:nvCxnSpPr>
          <p:cNvPr id="88" name="Straight Connector 87"/>
          <p:cNvCxnSpPr/>
          <p:nvPr/>
        </p:nvCxnSpPr>
        <p:spPr>
          <a:xfrm>
            <a:off x="1185462" y="4653823"/>
            <a:ext cx="333585" cy="0"/>
          </a:xfrm>
          <a:prstGeom prst="line">
            <a:avLst/>
          </a:prstGeom>
        </p:spPr>
        <p:style>
          <a:lnRef idx="2">
            <a:schemeClr val="dk1"/>
          </a:lnRef>
          <a:fillRef idx="0">
            <a:schemeClr val="dk1"/>
          </a:fillRef>
          <a:effectRef idx="1">
            <a:schemeClr val="dk1"/>
          </a:effectRef>
          <a:fontRef idx="minor">
            <a:schemeClr val="tx1"/>
          </a:fontRef>
        </p:style>
      </p:cxnSp>
      <p:sp>
        <p:nvSpPr>
          <p:cNvPr id="91" name="TextBox 90"/>
          <p:cNvSpPr txBox="1"/>
          <p:nvPr/>
        </p:nvSpPr>
        <p:spPr>
          <a:xfrm flipH="1">
            <a:off x="1196710" y="5034823"/>
            <a:ext cx="63209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9</a:t>
            </a:r>
            <a:endParaRPr lang="en-US" sz="2000" b="1" dirty="0">
              <a:solidFill>
                <a:srgbClr val="00B050"/>
              </a:solidFill>
              <a:latin typeface="Arial" panose="020B0604020202020204" pitchFamily="34" charset="0"/>
              <a:cs typeface="Arial" panose="020B0604020202020204" pitchFamily="34" charset="0"/>
            </a:endParaRPr>
          </a:p>
        </p:txBody>
      </p:sp>
      <p:sp>
        <p:nvSpPr>
          <p:cNvPr id="100" name="TextBox 99"/>
          <p:cNvSpPr txBox="1"/>
          <p:nvPr/>
        </p:nvSpPr>
        <p:spPr>
          <a:xfrm>
            <a:off x="1066800" y="5320513"/>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14</a:t>
            </a:r>
            <a:endParaRPr lang="en-US" sz="2000" b="1" dirty="0">
              <a:solidFill>
                <a:srgbClr val="00B050"/>
              </a:solidFill>
              <a:latin typeface="Arial" panose="020B0604020202020204" pitchFamily="34" charset="0"/>
              <a:cs typeface="Arial" panose="020B0604020202020204" pitchFamily="34" charset="0"/>
            </a:endParaRPr>
          </a:p>
        </p:txBody>
      </p:sp>
      <p:cxnSp>
        <p:nvCxnSpPr>
          <p:cNvPr id="120" name="Straight Connector 119"/>
          <p:cNvCxnSpPr/>
          <p:nvPr/>
        </p:nvCxnSpPr>
        <p:spPr>
          <a:xfrm>
            <a:off x="1170896" y="5345668"/>
            <a:ext cx="333585" cy="0"/>
          </a:xfrm>
          <a:prstGeom prst="line">
            <a:avLst/>
          </a:prstGeom>
        </p:spPr>
        <p:style>
          <a:lnRef idx="2">
            <a:schemeClr val="dk1"/>
          </a:lnRef>
          <a:fillRef idx="0">
            <a:schemeClr val="dk1"/>
          </a:fillRef>
          <a:effectRef idx="1">
            <a:schemeClr val="dk1"/>
          </a:effectRef>
          <a:fontRef idx="minor">
            <a:schemeClr val="tx1"/>
          </a:fontRef>
        </p:style>
      </p:cxnSp>
      <p:sp>
        <p:nvSpPr>
          <p:cNvPr id="121" name="TextBox 120"/>
          <p:cNvSpPr txBox="1"/>
          <p:nvPr/>
        </p:nvSpPr>
        <p:spPr>
          <a:xfrm>
            <a:off x="685800" y="60768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22" name="TextBox 121"/>
          <p:cNvSpPr txBox="1"/>
          <p:nvPr/>
        </p:nvSpPr>
        <p:spPr>
          <a:xfrm flipH="1">
            <a:off x="1066800" y="5867400"/>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123" name="TextBox 122"/>
          <p:cNvSpPr txBox="1"/>
          <p:nvPr/>
        </p:nvSpPr>
        <p:spPr>
          <a:xfrm>
            <a:off x="1066800" y="6223245"/>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16</a:t>
            </a:r>
            <a:endParaRPr lang="en-US" sz="2000" dirty="0">
              <a:latin typeface="Arial" panose="020B0604020202020204" pitchFamily="34" charset="0"/>
              <a:cs typeface="Arial" panose="020B0604020202020204" pitchFamily="34" charset="0"/>
            </a:endParaRPr>
          </a:p>
        </p:txBody>
      </p:sp>
      <p:cxnSp>
        <p:nvCxnSpPr>
          <p:cNvPr id="124" name="Straight Connector 123"/>
          <p:cNvCxnSpPr/>
          <p:nvPr/>
        </p:nvCxnSpPr>
        <p:spPr>
          <a:xfrm>
            <a:off x="1109262" y="6248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25" name="TextBox 124"/>
          <p:cNvSpPr txBox="1"/>
          <p:nvPr/>
        </p:nvSpPr>
        <p:spPr>
          <a:xfrm flipH="1">
            <a:off x="1905000" y="5873445"/>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14</a:t>
            </a:r>
            <a:endParaRPr lang="en-US" sz="2000" dirty="0">
              <a:latin typeface="Arial" panose="020B0604020202020204" pitchFamily="34" charset="0"/>
              <a:cs typeface="Arial" panose="020B0604020202020204" pitchFamily="34" charset="0"/>
            </a:endParaRPr>
          </a:p>
        </p:txBody>
      </p:sp>
      <p:sp>
        <p:nvSpPr>
          <p:cNvPr id="126" name="TextBox 125"/>
          <p:cNvSpPr txBox="1"/>
          <p:nvPr/>
        </p:nvSpPr>
        <p:spPr>
          <a:xfrm>
            <a:off x="1917326" y="62292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9</a:t>
            </a:r>
            <a:endParaRPr lang="en-US" sz="2000" dirty="0">
              <a:latin typeface="Arial" panose="020B0604020202020204" pitchFamily="34" charset="0"/>
              <a:cs typeface="Arial" panose="020B0604020202020204" pitchFamily="34" charset="0"/>
            </a:endParaRPr>
          </a:p>
        </p:txBody>
      </p:sp>
      <p:cxnSp>
        <p:nvCxnSpPr>
          <p:cNvPr id="127" name="Straight Connector 126"/>
          <p:cNvCxnSpPr/>
          <p:nvPr/>
        </p:nvCxnSpPr>
        <p:spPr>
          <a:xfrm>
            <a:off x="2021422" y="6254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128" name="TextBox 127"/>
          <p:cNvSpPr txBox="1"/>
          <p:nvPr/>
        </p:nvSpPr>
        <p:spPr>
          <a:xfrm>
            <a:off x="1524000" y="5943600"/>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129" name="TextBox 128"/>
          <p:cNvSpPr txBox="1"/>
          <p:nvPr/>
        </p:nvSpPr>
        <p:spPr>
          <a:xfrm flipH="1">
            <a:off x="3522566" y="5796823"/>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35</a:t>
            </a:r>
            <a:endParaRPr lang="en-US" sz="2000" b="1" dirty="0">
              <a:solidFill>
                <a:srgbClr val="C00000"/>
              </a:solidFill>
              <a:latin typeface="Arial" panose="020B0604020202020204" pitchFamily="34" charset="0"/>
              <a:cs typeface="Arial" panose="020B0604020202020204" pitchFamily="34" charset="0"/>
            </a:endParaRPr>
          </a:p>
        </p:txBody>
      </p:sp>
      <p:cxnSp>
        <p:nvCxnSpPr>
          <p:cNvPr id="130" name="Straight Connector 129"/>
          <p:cNvCxnSpPr/>
          <p:nvPr/>
        </p:nvCxnSpPr>
        <p:spPr>
          <a:xfrm>
            <a:off x="3722380" y="6177823"/>
            <a:ext cx="333585" cy="0"/>
          </a:xfrm>
          <a:prstGeom prst="line">
            <a:avLst/>
          </a:prstGeom>
        </p:spPr>
        <p:style>
          <a:lnRef idx="2">
            <a:schemeClr val="dk1"/>
          </a:lnRef>
          <a:fillRef idx="0">
            <a:schemeClr val="dk1"/>
          </a:fillRef>
          <a:effectRef idx="1">
            <a:schemeClr val="dk1"/>
          </a:effectRef>
          <a:fontRef idx="minor">
            <a:schemeClr val="tx1"/>
          </a:fontRef>
        </p:style>
      </p:cxnSp>
      <p:sp>
        <p:nvSpPr>
          <p:cNvPr id="131" name="TextBox 130"/>
          <p:cNvSpPr txBox="1"/>
          <p:nvPr/>
        </p:nvSpPr>
        <p:spPr>
          <a:xfrm>
            <a:off x="2089460" y="5492023"/>
            <a:ext cx="314510" cy="400110"/>
          </a:xfrm>
          <a:prstGeom prst="rect">
            <a:avLst/>
          </a:prstGeom>
          <a:noFill/>
        </p:spPr>
        <p:txBody>
          <a:bodyPr wrap="none" rtlCol="0">
            <a:spAutoFit/>
          </a:bodyPr>
          <a:lstStyle/>
          <a:p>
            <a:r>
              <a:rPr lang="en-US" sz="2000" b="1" dirty="0">
                <a:solidFill>
                  <a:srgbClr val="C00000"/>
                </a:solidFill>
              </a:rPr>
              <a:t>7</a:t>
            </a:r>
            <a:endParaRPr lang="en-US" sz="2000" b="1" dirty="0">
              <a:solidFill>
                <a:srgbClr val="C00000"/>
              </a:solidFill>
            </a:endParaRPr>
          </a:p>
        </p:txBody>
      </p:sp>
      <p:sp>
        <p:nvSpPr>
          <p:cNvPr id="132" name="TextBox 131"/>
          <p:cNvSpPr txBox="1"/>
          <p:nvPr/>
        </p:nvSpPr>
        <p:spPr>
          <a:xfrm flipH="1">
            <a:off x="3522566" y="6177823"/>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72</a:t>
            </a:r>
            <a:endParaRPr lang="en-US" sz="2000" b="1" dirty="0">
              <a:solidFill>
                <a:srgbClr val="C00000"/>
              </a:solidFill>
              <a:latin typeface="Arial" panose="020B0604020202020204" pitchFamily="34" charset="0"/>
              <a:cs typeface="Arial" panose="020B0604020202020204" pitchFamily="34" charset="0"/>
            </a:endParaRPr>
          </a:p>
        </p:txBody>
      </p:sp>
      <p:cxnSp>
        <p:nvCxnSpPr>
          <p:cNvPr id="133" name="Straight Connector 132"/>
          <p:cNvCxnSpPr/>
          <p:nvPr/>
        </p:nvCxnSpPr>
        <p:spPr>
          <a:xfrm>
            <a:off x="2045980" y="5943600"/>
            <a:ext cx="240020" cy="176719"/>
          </a:xfrm>
          <a:prstGeom prst="line">
            <a:avLst/>
          </a:prstGeom>
        </p:spPr>
        <p:style>
          <a:lnRef idx="2">
            <a:schemeClr val="dk1"/>
          </a:lnRef>
          <a:fillRef idx="0">
            <a:schemeClr val="dk1"/>
          </a:fillRef>
          <a:effectRef idx="1">
            <a:schemeClr val="dk1"/>
          </a:effectRef>
          <a:fontRef idx="minor">
            <a:schemeClr val="tx1"/>
          </a:fontRef>
        </p:style>
      </p:cxnSp>
      <p:cxnSp>
        <p:nvCxnSpPr>
          <p:cNvPr id="134" name="Straight Connector 133"/>
          <p:cNvCxnSpPr/>
          <p:nvPr/>
        </p:nvCxnSpPr>
        <p:spPr>
          <a:xfrm>
            <a:off x="1143000" y="6376481"/>
            <a:ext cx="240020" cy="176719"/>
          </a:xfrm>
          <a:prstGeom prst="line">
            <a:avLst/>
          </a:prstGeom>
        </p:spPr>
        <p:style>
          <a:lnRef idx="2">
            <a:schemeClr val="dk1"/>
          </a:lnRef>
          <a:fillRef idx="0">
            <a:schemeClr val="dk1"/>
          </a:fillRef>
          <a:effectRef idx="1">
            <a:schemeClr val="dk1"/>
          </a:effectRef>
          <a:fontRef idx="minor">
            <a:schemeClr val="tx1"/>
          </a:fontRef>
        </p:style>
      </p:cxnSp>
      <p:sp>
        <p:nvSpPr>
          <p:cNvPr id="135" name="TextBox 134"/>
          <p:cNvSpPr txBox="1"/>
          <p:nvPr/>
        </p:nvSpPr>
        <p:spPr>
          <a:xfrm>
            <a:off x="2743200" y="6025423"/>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137" name="Straight Connector 136"/>
          <p:cNvCxnSpPr/>
          <p:nvPr/>
        </p:nvCxnSpPr>
        <p:spPr>
          <a:xfrm>
            <a:off x="838200" y="4958623"/>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138" name="TextBox 137"/>
          <p:cNvSpPr txBox="1"/>
          <p:nvPr/>
        </p:nvSpPr>
        <p:spPr>
          <a:xfrm>
            <a:off x="838200" y="6400800"/>
            <a:ext cx="314510" cy="400110"/>
          </a:xfrm>
          <a:prstGeom prst="rect">
            <a:avLst/>
          </a:prstGeom>
          <a:noFill/>
        </p:spPr>
        <p:txBody>
          <a:bodyPr wrap="none" rtlCol="0">
            <a:spAutoFit/>
          </a:bodyPr>
          <a:lstStyle/>
          <a:p>
            <a:r>
              <a:rPr lang="en-US" sz="2000" b="1" dirty="0">
                <a:solidFill>
                  <a:srgbClr val="C00000"/>
                </a:solidFill>
              </a:rPr>
              <a:t>8</a:t>
            </a:r>
            <a:endParaRPr lang="en-US" sz="2000" b="1" dirty="0">
              <a:solidFill>
                <a:srgbClr val="C00000"/>
              </a:solidFill>
            </a:endParaRPr>
          </a:p>
        </p:txBody>
      </p:sp>
      <p:pic>
        <p:nvPicPr>
          <p:cNvPr id="66" name="Picture 65"/>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5308696" y="3285826"/>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barn(inVertical)">
                                      <p:cBhvr>
                                        <p:cTn id="10" dur="500"/>
                                        <p:tgtEl>
                                          <p:spTgt spid="42"/>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barn(inVertical)">
                                      <p:cBhvr>
                                        <p:cTn id="13" dur="500"/>
                                        <p:tgtEl>
                                          <p:spTgt spid="43"/>
                                        </p:tgtEl>
                                      </p:cBhvr>
                                    </p:animEffect>
                                  </p:childTnLst>
                                </p:cTn>
                              </p:par>
                              <p:par>
                                <p:cTn id="14" presetID="16" presetClass="entr" presetSubtype="21" fill="hold"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barn(inVertical)">
                                      <p:cBhvr>
                                        <p:cTn id="16" dur="500"/>
                                        <p:tgtEl>
                                          <p:spTgt spid="44"/>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barn(inVertical)">
                                      <p:cBhvr>
                                        <p:cTn id="19" dur="500"/>
                                        <p:tgtEl>
                                          <p:spTgt spid="45"/>
                                        </p:tgtEl>
                                      </p:cBhvr>
                                    </p:animEffect>
                                  </p:childTnLst>
                                </p:cTn>
                              </p:par>
                              <p:par>
                                <p:cTn id="20" presetID="16" presetClass="entr" presetSubtype="21" fill="hold" nodeType="with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barn(inVertical)">
                                      <p:cBhvr>
                                        <p:cTn id="22" dur="500"/>
                                        <p:tgtEl>
                                          <p:spTgt spid="47"/>
                                        </p:tgtEl>
                                      </p:cBhvr>
                                    </p:animEffect>
                                  </p:childTnLst>
                                </p:cTn>
                              </p:par>
                              <p:par>
                                <p:cTn id="23" presetID="16" presetClass="entr" presetSubtype="21" fill="hold" nodeType="with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barn(inVertical)">
                                      <p:cBhvr>
                                        <p:cTn id="25" dur="500"/>
                                        <p:tgtEl>
                                          <p:spTgt spid="7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barn(inVertical)">
                                      <p:cBhvr>
                                        <p:cTn id="28" dur="500"/>
                                        <p:tgtEl>
                                          <p:spTgt spid="4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74"/>
                                        </p:tgtEl>
                                        <p:attrNameLst>
                                          <p:attrName>style.visibility</p:attrName>
                                        </p:attrNameLst>
                                      </p:cBhvr>
                                      <p:to>
                                        <p:strVal val="visible"/>
                                      </p:to>
                                    </p:set>
                                    <p:animEffect transition="in" filter="wipe(down)">
                                      <p:cBhvr>
                                        <p:cTn id="36" dur="500"/>
                                        <p:tgtEl>
                                          <p:spTgt spid="74"/>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75"/>
                                        </p:tgtEl>
                                        <p:attrNameLst>
                                          <p:attrName>style.visibility</p:attrName>
                                        </p:attrNameLst>
                                      </p:cBhvr>
                                      <p:to>
                                        <p:strVal val="visible"/>
                                      </p:to>
                                    </p:set>
                                    <p:animEffect transition="in" filter="wipe(down)">
                                      <p:cBhvr>
                                        <p:cTn id="39" dur="500"/>
                                        <p:tgtEl>
                                          <p:spTgt spid="75"/>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76"/>
                                        </p:tgtEl>
                                        <p:attrNameLst>
                                          <p:attrName>style.visibility</p:attrName>
                                        </p:attrNameLst>
                                      </p:cBhvr>
                                      <p:to>
                                        <p:strVal val="visible"/>
                                      </p:to>
                                    </p:set>
                                    <p:animEffect transition="in" filter="wipe(down)">
                                      <p:cBhvr>
                                        <p:cTn id="42" dur="500"/>
                                        <p:tgtEl>
                                          <p:spTgt spid="76"/>
                                        </p:tgtEl>
                                      </p:cBhvr>
                                    </p:animEffect>
                                  </p:childTnLst>
                                </p:cTn>
                              </p:par>
                              <p:par>
                                <p:cTn id="43" presetID="22" presetClass="entr" presetSubtype="4" fill="hold" nodeType="with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wipe(down)">
                                      <p:cBhvr>
                                        <p:cTn id="45" dur="500"/>
                                        <p:tgtEl>
                                          <p:spTgt spid="77"/>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79"/>
                                        </p:tgtEl>
                                        <p:attrNameLst>
                                          <p:attrName>style.visibility</p:attrName>
                                        </p:attrNameLst>
                                      </p:cBhvr>
                                      <p:to>
                                        <p:strVal val="visible"/>
                                      </p:to>
                                    </p:set>
                                    <p:animEffect transition="in" filter="wipe(down)">
                                      <p:cBhvr>
                                        <p:cTn id="48" dur="500"/>
                                        <p:tgtEl>
                                          <p:spTgt spid="79"/>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81"/>
                                        </p:tgtEl>
                                        <p:attrNameLst>
                                          <p:attrName>style.visibility</p:attrName>
                                        </p:attrNameLst>
                                      </p:cBhvr>
                                      <p:to>
                                        <p:strVal val="visible"/>
                                      </p:to>
                                    </p:set>
                                    <p:animEffect transition="in" filter="wipe(down)">
                                      <p:cBhvr>
                                        <p:cTn id="51" dur="500"/>
                                        <p:tgtEl>
                                          <p:spTgt spid="81"/>
                                        </p:tgtEl>
                                      </p:cBhvr>
                                    </p:animEffect>
                                  </p:childTnLst>
                                </p:cTn>
                              </p:par>
                              <p:par>
                                <p:cTn id="52" presetID="22" presetClass="entr" presetSubtype="4" fill="hold" nodeType="withEffect">
                                  <p:stCondLst>
                                    <p:cond delay="0"/>
                                  </p:stCondLst>
                                  <p:childTnLst>
                                    <p:set>
                                      <p:cBhvr>
                                        <p:cTn id="53" dur="1" fill="hold">
                                          <p:stCondLst>
                                            <p:cond delay="0"/>
                                          </p:stCondLst>
                                        </p:cTn>
                                        <p:tgtEl>
                                          <p:spTgt spid="84"/>
                                        </p:tgtEl>
                                        <p:attrNameLst>
                                          <p:attrName>style.visibility</p:attrName>
                                        </p:attrNameLst>
                                      </p:cBhvr>
                                      <p:to>
                                        <p:strVal val="visible"/>
                                      </p:to>
                                    </p:set>
                                    <p:animEffect transition="in" filter="wipe(down)">
                                      <p:cBhvr>
                                        <p:cTn id="54" dur="500"/>
                                        <p:tgtEl>
                                          <p:spTgt spid="8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wipe(down)">
                                      <p:cBhvr>
                                        <p:cTn id="59" dur="500"/>
                                        <p:tgtEl>
                                          <p:spTgt spid="48"/>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52"/>
                                        </p:tgtEl>
                                        <p:attrNameLst>
                                          <p:attrName>style.visibility</p:attrName>
                                        </p:attrNameLst>
                                      </p:cBhvr>
                                      <p:to>
                                        <p:strVal val="visible"/>
                                      </p:to>
                                    </p:set>
                                    <p:animEffect transition="in" filter="wipe(down)">
                                      <p:cBhvr>
                                        <p:cTn id="62" dur="500"/>
                                        <p:tgtEl>
                                          <p:spTgt spid="52"/>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53"/>
                                        </p:tgtEl>
                                        <p:attrNameLst>
                                          <p:attrName>style.visibility</p:attrName>
                                        </p:attrNameLst>
                                      </p:cBhvr>
                                      <p:to>
                                        <p:strVal val="visible"/>
                                      </p:to>
                                    </p:set>
                                    <p:animEffect transition="in" filter="wipe(down)">
                                      <p:cBhvr>
                                        <p:cTn id="65" dur="500"/>
                                        <p:tgtEl>
                                          <p:spTgt spid="53"/>
                                        </p:tgtEl>
                                      </p:cBhvr>
                                    </p:animEffect>
                                  </p:childTnLst>
                                </p:cTn>
                              </p:par>
                              <p:par>
                                <p:cTn id="66" presetID="22" presetClass="entr" presetSubtype="4" fill="hold" nodeType="withEffect">
                                  <p:stCondLst>
                                    <p:cond delay="0"/>
                                  </p:stCondLst>
                                  <p:childTnLst>
                                    <p:set>
                                      <p:cBhvr>
                                        <p:cTn id="67" dur="1" fill="hold">
                                          <p:stCondLst>
                                            <p:cond delay="0"/>
                                          </p:stCondLst>
                                        </p:cTn>
                                        <p:tgtEl>
                                          <p:spTgt spid="54"/>
                                        </p:tgtEl>
                                        <p:attrNameLst>
                                          <p:attrName>style.visibility</p:attrName>
                                        </p:attrNameLst>
                                      </p:cBhvr>
                                      <p:to>
                                        <p:strVal val="visible"/>
                                      </p:to>
                                    </p:set>
                                    <p:animEffect transition="in" filter="wipe(down)">
                                      <p:cBhvr>
                                        <p:cTn id="68" dur="500"/>
                                        <p:tgtEl>
                                          <p:spTgt spid="54"/>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55"/>
                                        </p:tgtEl>
                                        <p:attrNameLst>
                                          <p:attrName>style.visibility</p:attrName>
                                        </p:attrNameLst>
                                      </p:cBhvr>
                                      <p:to>
                                        <p:strVal val="visible"/>
                                      </p:to>
                                    </p:set>
                                    <p:animEffect transition="in" filter="wipe(down)">
                                      <p:cBhvr>
                                        <p:cTn id="71" dur="500"/>
                                        <p:tgtEl>
                                          <p:spTgt spid="55"/>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56"/>
                                        </p:tgtEl>
                                        <p:attrNameLst>
                                          <p:attrName>style.visibility</p:attrName>
                                        </p:attrNameLst>
                                      </p:cBhvr>
                                      <p:to>
                                        <p:strVal val="visible"/>
                                      </p:to>
                                    </p:set>
                                    <p:animEffect transition="in" filter="wipe(down)">
                                      <p:cBhvr>
                                        <p:cTn id="74" dur="500"/>
                                        <p:tgtEl>
                                          <p:spTgt spid="56"/>
                                        </p:tgtEl>
                                      </p:cBhvr>
                                    </p:animEffect>
                                  </p:childTnLst>
                                </p:cTn>
                              </p:par>
                              <p:par>
                                <p:cTn id="75" presetID="22" presetClass="entr" presetSubtype="4" fill="hold" nodeType="withEffect">
                                  <p:stCondLst>
                                    <p:cond delay="0"/>
                                  </p:stCondLst>
                                  <p:childTnLst>
                                    <p:set>
                                      <p:cBhvr>
                                        <p:cTn id="76" dur="1" fill="hold">
                                          <p:stCondLst>
                                            <p:cond delay="0"/>
                                          </p:stCondLst>
                                        </p:cTn>
                                        <p:tgtEl>
                                          <p:spTgt spid="58"/>
                                        </p:tgtEl>
                                        <p:attrNameLst>
                                          <p:attrName>style.visibility</p:attrName>
                                        </p:attrNameLst>
                                      </p:cBhvr>
                                      <p:to>
                                        <p:strVal val="visible"/>
                                      </p:to>
                                    </p:set>
                                    <p:animEffect transition="in" filter="wipe(down)">
                                      <p:cBhvr>
                                        <p:cTn id="77" dur="500"/>
                                        <p:tgtEl>
                                          <p:spTgt spid="58"/>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59"/>
                                        </p:tgtEl>
                                        <p:attrNameLst>
                                          <p:attrName>style.visibility</p:attrName>
                                        </p:attrNameLst>
                                      </p:cBhvr>
                                      <p:to>
                                        <p:strVal val="visible"/>
                                      </p:to>
                                    </p:set>
                                    <p:animEffect transition="in" filter="wipe(down)">
                                      <p:cBhvr>
                                        <p:cTn id="80" dur="500"/>
                                        <p:tgtEl>
                                          <p:spTgt spid="59"/>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nodeType="clickEffect">
                                  <p:stCondLst>
                                    <p:cond delay="0"/>
                                  </p:stCondLst>
                                  <p:childTnLst>
                                    <p:set>
                                      <p:cBhvr>
                                        <p:cTn id="84" dur="1" fill="hold">
                                          <p:stCondLst>
                                            <p:cond delay="0"/>
                                          </p:stCondLst>
                                        </p:cTn>
                                        <p:tgtEl>
                                          <p:spTgt spid="67"/>
                                        </p:tgtEl>
                                        <p:attrNameLst>
                                          <p:attrName>style.visibility</p:attrName>
                                        </p:attrNameLst>
                                      </p:cBhvr>
                                      <p:to>
                                        <p:strVal val="visible"/>
                                      </p:to>
                                    </p:set>
                                    <p:animEffect transition="in" filter="wipe(down)">
                                      <p:cBhvr>
                                        <p:cTn id="85" dur="500"/>
                                        <p:tgtEl>
                                          <p:spTgt spid="67"/>
                                        </p:tgtEl>
                                      </p:cBhvr>
                                    </p:animEffect>
                                  </p:childTnLst>
                                </p:cTn>
                              </p:par>
                              <p:par>
                                <p:cTn id="86" presetID="22" presetClass="entr" presetSubtype="4" fill="hold" nodeType="withEffect">
                                  <p:stCondLst>
                                    <p:cond delay="0"/>
                                  </p:stCondLst>
                                  <p:childTnLst>
                                    <p:set>
                                      <p:cBhvr>
                                        <p:cTn id="87" dur="1" fill="hold">
                                          <p:stCondLst>
                                            <p:cond delay="0"/>
                                          </p:stCondLst>
                                        </p:cTn>
                                        <p:tgtEl>
                                          <p:spTgt spid="65"/>
                                        </p:tgtEl>
                                        <p:attrNameLst>
                                          <p:attrName>style.visibility</p:attrName>
                                        </p:attrNameLst>
                                      </p:cBhvr>
                                      <p:to>
                                        <p:strVal val="visible"/>
                                      </p:to>
                                    </p:set>
                                    <p:animEffect transition="in" filter="wipe(down)">
                                      <p:cBhvr>
                                        <p:cTn id="88" dur="500"/>
                                        <p:tgtEl>
                                          <p:spTgt spid="65"/>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4" fill="hold" grpId="0" nodeType="clickEffect">
                                  <p:stCondLst>
                                    <p:cond delay="0"/>
                                  </p:stCondLst>
                                  <p:childTnLst>
                                    <p:set>
                                      <p:cBhvr>
                                        <p:cTn id="92" dur="1" fill="hold">
                                          <p:stCondLst>
                                            <p:cond delay="0"/>
                                          </p:stCondLst>
                                        </p:cTn>
                                        <p:tgtEl>
                                          <p:spTgt spid="63"/>
                                        </p:tgtEl>
                                        <p:attrNameLst>
                                          <p:attrName>style.visibility</p:attrName>
                                        </p:attrNameLst>
                                      </p:cBhvr>
                                      <p:to>
                                        <p:strVal val="visible"/>
                                      </p:to>
                                    </p:set>
                                    <p:animEffect transition="in" filter="wipe(down)">
                                      <p:cBhvr>
                                        <p:cTn id="93" dur="500"/>
                                        <p:tgtEl>
                                          <p:spTgt spid="63"/>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61"/>
                                        </p:tgtEl>
                                        <p:attrNameLst>
                                          <p:attrName>style.visibility</p:attrName>
                                        </p:attrNameLst>
                                      </p:cBhvr>
                                      <p:to>
                                        <p:strVal val="visible"/>
                                      </p:to>
                                    </p:set>
                                    <p:animEffect transition="in" filter="wipe(down)">
                                      <p:cBhvr>
                                        <p:cTn id="98" dur="500"/>
                                        <p:tgtEl>
                                          <p:spTgt spid="61"/>
                                        </p:tgtEl>
                                      </p:cBhvr>
                                    </p:animEffect>
                                  </p:childTnLst>
                                </p:cTn>
                              </p:par>
                              <p:par>
                                <p:cTn id="99" presetID="22" presetClass="entr" presetSubtype="4" fill="hold" nodeType="withEffect">
                                  <p:stCondLst>
                                    <p:cond delay="0"/>
                                  </p:stCondLst>
                                  <p:childTnLst>
                                    <p:set>
                                      <p:cBhvr>
                                        <p:cTn id="100" dur="1" fill="hold">
                                          <p:stCondLst>
                                            <p:cond delay="0"/>
                                          </p:stCondLst>
                                        </p:cTn>
                                        <p:tgtEl>
                                          <p:spTgt spid="62"/>
                                        </p:tgtEl>
                                        <p:attrNameLst>
                                          <p:attrName>style.visibility</p:attrName>
                                        </p:attrNameLst>
                                      </p:cBhvr>
                                      <p:to>
                                        <p:strVal val="visible"/>
                                      </p:to>
                                    </p:set>
                                    <p:animEffect transition="in" filter="wipe(down)">
                                      <p:cBhvr>
                                        <p:cTn id="101" dur="500"/>
                                        <p:tgtEl>
                                          <p:spTgt spid="62"/>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64"/>
                                        </p:tgtEl>
                                        <p:attrNameLst>
                                          <p:attrName>style.visibility</p:attrName>
                                        </p:attrNameLst>
                                      </p:cBhvr>
                                      <p:to>
                                        <p:strVal val="visible"/>
                                      </p:to>
                                    </p:set>
                                    <p:animEffect transition="in" filter="wipe(down)">
                                      <p:cBhvr>
                                        <p:cTn id="104" dur="500"/>
                                        <p:tgtEl>
                                          <p:spTgt spid="64"/>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68"/>
                                        </p:tgtEl>
                                        <p:attrNameLst>
                                          <p:attrName>style.visibility</p:attrName>
                                        </p:attrNameLst>
                                      </p:cBhvr>
                                      <p:to>
                                        <p:strVal val="visible"/>
                                      </p:to>
                                    </p:set>
                                    <p:animEffect transition="in" filter="wipe(down)">
                                      <p:cBhvr>
                                        <p:cTn id="107" dur="500"/>
                                        <p:tgtEl>
                                          <p:spTgt spid="68"/>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118"/>
                                        </p:tgtEl>
                                        <p:attrNameLst>
                                          <p:attrName>style.visibility</p:attrName>
                                        </p:attrNameLst>
                                      </p:cBhvr>
                                      <p:to>
                                        <p:strVal val="visible"/>
                                      </p:to>
                                    </p:set>
                                    <p:animEffect transition="in" filter="wipe(down)">
                                      <p:cBhvr>
                                        <p:cTn id="110" dur="500"/>
                                        <p:tgtEl>
                                          <p:spTgt spid="118"/>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86"/>
                                        </p:tgtEl>
                                        <p:attrNameLst>
                                          <p:attrName>style.visibility</p:attrName>
                                        </p:attrNameLst>
                                      </p:cBhvr>
                                      <p:to>
                                        <p:strVal val="visible"/>
                                      </p:to>
                                    </p:set>
                                    <p:animEffect transition="in" filter="wipe(down)">
                                      <p:cBhvr>
                                        <p:cTn id="113" dur="500"/>
                                        <p:tgtEl>
                                          <p:spTgt spid="86"/>
                                        </p:tgtEl>
                                      </p:cBhvr>
                                    </p:animEffect>
                                  </p:childTnLst>
                                </p:cTn>
                              </p:par>
                              <p:par>
                                <p:cTn id="114" presetID="22" presetClass="entr" presetSubtype="4" fill="hold" grpId="0" nodeType="withEffect">
                                  <p:stCondLst>
                                    <p:cond delay="0"/>
                                  </p:stCondLst>
                                  <p:childTnLst>
                                    <p:set>
                                      <p:cBhvr>
                                        <p:cTn id="115" dur="1" fill="hold">
                                          <p:stCondLst>
                                            <p:cond delay="0"/>
                                          </p:stCondLst>
                                        </p:cTn>
                                        <p:tgtEl>
                                          <p:spTgt spid="87"/>
                                        </p:tgtEl>
                                        <p:attrNameLst>
                                          <p:attrName>style.visibility</p:attrName>
                                        </p:attrNameLst>
                                      </p:cBhvr>
                                      <p:to>
                                        <p:strVal val="visible"/>
                                      </p:to>
                                    </p:set>
                                    <p:animEffect transition="in" filter="wipe(down)">
                                      <p:cBhvr>
                                        <p:cTn id="116" dur="500"/>
                                        <p:tgtEl>
                                          <p:spTgt spid="87"/>
                                        </p:tgtEl>
                                      </p:cBhvr>
                                    </p:animEffect>
                                  </p:childTnLst>
                                </p:cTn>
                              </p:par>
                              <p:par>
                                <p:cTn id="117" presetID="22" presetClass="entr" presetSubtype="4" fill="hold" nodeType="withEffect">
                                  <p:stCondLst>
                                    <p:cond delay="0"/>
                                  </p:stCondLst>
                                  <p:childTnLst>
                                    <p:set>
                                      <p:cBhvr>
                                        <p:cTn id="118" dur="1" fill="hold">
                                          <p:stCondLst>
                                            <p:cond delay="0"/>
                                          </p:stCondLst>
                                        </p:cTn>
                                        <p:tgtEl>
                                          <p:spTgt spid="88"/>
                                        </p:tgtEl>
                                        <p:attrNameLst>
                                          <p:attrName>style.visibility</p:attrName>
                                        </p:attrNameLst>
                                      </p:cBhvr>
                                      <p:to>
                                        <p:strVal val="visible"/>
                                      </p:to>
                                    </p:set>
                                    <p:animEffect transition="in" filter="wipe(down)">
                                      <p:cBhvr>
                                        <p:cTn id="119" dur="500"/>
                                        <p:tgtEl>
                                          <p:spTgt spid="88"/>
                                        </p:tgtEl>
                                      </p:cBhvr>
                                    </p:animEffect>
                                  </p:childTnLst>
                                </p:cTn>
                              </p:par>
                              <p:par>
                                <p:cTn id="120" presetID="22" presetClass="entr" presetSubtype="4" fill="hold" grpId="0" nodeType="withEffect">
                                  <p:stCondLst>
                                    <p:cond delay="0"/>
                                  </p:stCondLst>
                                  <p:childTnLst>
                                    <p:set>
                                      <p:cBhvr>
                                        <p:cTn id="121" dur="1" fill="hold">
                                          <p:stCondLst>
                                            <p:cond delay="0"/>
                                          </p:stCondLst>
                                        </p:cTn>
                                        <p:tgtEl>
                                          <p:spTgt spid="91"/>
                                        </p:tgtEl>
                                        <p:attrNameLst>
                                          <p:attrName>style.visibility</p:attrName>
                                        </p:attrNameLst>
                                      </p:cBhvr>
                                      <p:to>
                                        <p:strVal val="visible"/>
                                      </p:to>
                                    </p:set>
                                    <p:animEffect transition="in" filter="wipe(down)">
                                      <p:cBhvr>
                                        <p:cTn id="122" dur="500"/>
                                        <p:tgtEl>
                                          <p:spTgt spid="91"/>
                                        </p:tgtEl>
                                      </p:cBhvr>
                                    </p:animEffect>
                                  </p:childTnLst>
                                </p:cTn>
                              </p:par>
                              <p:par>
                                <p:cTn id="123" presetID="22" presetClass="entr" presetSubtype="4" fill="hold" grpId="0" nodeType="withEffect">
                                  <p:stCondLst>
                                    <p:cond delay="0"/>
                                  </p:stCondLst>
                                  <p:childTnLst>
                                    <p:set>
                                      <p:cBhvr>
                                        <p:cTn id="124" dur="1" fill="hold">
                                          <p:stCondLst>
                                            <p:cond delay="0"/>
                                          </p:stCondLst>
                                        </p:cTn>
                                        <p:tgtEl>
                                          <p:spTgt spid="100"/>
                                        </p:tgtEl>
                                        <p:attrNameLst>
                                          <p:attrName>style.visibility</p:attrName>
                                        </p:attrNameLst>
                                      </p:cBhvr>
                                      <p:to>
                                        <p:strVal val="visible"/>
                                      </p:to>
                                    </p:set>
                                    <p:animEffect transition="in" filter="wipe(down)">
                                      <p:cBhvr>
                                        <p:cTn id="125" dur="500"/>
                                        <p:tgtEl>
                                          <p:spTgt spid="100"/>
                                        </p:tgtEl>
                                      </p:cBhvr>
                                    </p:animEffect>
                                  </p:childTnLst>
                                </p:cTn>
                              </p:par>
                              <p:par>
                                <p:cTn id="126" presetID="22" presetClass="entr" presetSubtype="4" fill="hold" nodeType="withEffect">
                                  <p:stCondLst>
                                    <p:cond delay="0"/>
                                  </p:stCondLst>
                                  <p:childTnLst>
                                    <p:set>
                                      <p:cBhvr>
                                        <p:cTn id="127" dur="1" fill="hold">
                                          <p:stCondLst>
                                            <p:cond delay="0"/>
                                          </p:stCondLst>
                                        </p:cTn>
                                        <p:tgtEl>
                                          <p:spTgt spid="120"/>
                                        </p:tgtEl>
                                        <p:attrNameLst>
                                          <p:attrName>style.visibility</p:attrName>
                                        </p:attrNameLst>
                                      </p:cBhvr>
                                      <p:to>
                                        <p:strVal val="visible"/>
                                      </p:to>
                                    </p:set>
                                    <p:animEffect transition="in" filter="wipe(down)">
                                      <p:cBhvr>
                                        <p:cTn id="128" dur="500"/>
                                        <p:tgtEl>
                                          <p:spTgt spid="120"/>
                                        </p:tgtEl>
                                      </p:cBhvr>
                                    </p:animEffect>
                                  </p:childTnLst>
                                </p:cTn>
                              </p:par>
                              <p:par>
                                <p:cTn id="129" presetID="22" presetClass="entr" presetSubtype="4" fill="hold" nodeType="withEffect">
                                  <p:stCondLst>
                                    <p:cond delay="0"/>
                                  </p:stCondLst>
                                  <p:childTnLst>
                                    <p:set>
                                      <p:cBhvr>
                                        <p:cTn id="130" dur="1" fill="hold">
                                          <p:stCondLst>
                                            <p:cond delay="0"/>
                                          </p:stCondLst>
                                        </p:cTn>
                                        <p:tgtEl>
                                          <p:spTgt spid="137"/>
                                        </p:tgtEl>
                                        <p:attrNameLst>
                                          <p:attrName>style.visibility</p:attrName>
                                        </p:attrNameLst>
                                      </p:cBhvr>
                                      <p:to>
                                        <p:strVal val="visible"/>
                                      </p:to>
                                    </p:set>
                                    <p:animEffect transition="in" filter="wipe(down)">
                                      <p:cBhvr>
                                        <p:cTn id="131" dur="500"/>
                                        <p:tgtEl>
                                          <p:spTgt spid="137"/>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4" fill="hold" grpId="0" nodeType="clickEffect">
                                  <p:stCondLst>
                                    <p:cond delay="0"/>
                                  </p:stCondLst>
                                  <p:childTnLst>
                                    <p:set>
                                      <p:cBhvr>
                                        <p:cTn id="135" dur="1" fill="hold">
                                          <p:stCondLst>
                                            <p:cond delay="0"/>
                                          </p:stCondLst>
                                        </p:cTn>
                                        <p:tgtEl>
                                          <p:spTgt spid="121"/>
                                        </p:tgtEl>
                                        <p:attrNameLst>
                                          <p:attrName>style.visibility</p:attrName>
                                        </p:attrNameLst>
                                      </p:cBhvr>
                                      <p:to>
                                        <p:strVal val="visible"/>
                                      </p:to>
                                    </p:set>
                                    <p:animEffect transition="in" filter="wipe(down)">
                                      <p:cBhvr>
                                        <p:cTn id="136" dur="500"/>
                                        <p:tgtEl>
                                          <p:spTgt spid="121"/>
                                        </p:tgtEl>
                                      </p:cBhvr>
                                    </p:animEffect>
                                  </p:childTnLst>
                                </p:cTn>
                              </p:par>
                              <p:par>
                                <p:cTn id="137" presetID="22" presetClass="entr" presetSubtype="4" fill="hold" grpId="0" nodeType="withEffect">
                                  <p:stCondLst>
                                    <p:cond delay="0"/>
                                  </p:stCondLst>
                                  <p:childTnLst>
                                    <p:set>
                                      <p:cBhvr>
                                        <p:cTn id="138" dur="1" fill="hold">
                                          <p:stCondLst>
                                            <p:cond delay="0"/>
                                          </p:stCondLst>
                                        </p:cTn>
                                        <p:tgtEl>
                                          <p:spTgt spid="122"/>
                                        </p:tgtEl>
                                        <p:attrNameLst>
                                          <p:attrName>style.visibility</p:attrName>
                                        </p:attrNameLst>
                                      </p:cBhvr>
                                      <p:to>
                                        <p:strVal val="visible"/>
                                      </p:to>
                                    </p:set>
                                    <p:animEffect transition="in" filter="wipe(down)">
                                      <p:cBhvr>
                                        <p:cTn id="139" dur="500"/>
                                        <p:tgtEl>
                                          <p:spTgt spid="122"/>
                                        </p:tgtEl>
                                      </p:cBhvr>
                                    </p:animEffect>
                                  </p:childTnLst>
                                </p:cTn>
                              </p:par>
                              <p:par>
                                <p:cTn id="140" presetID="22" presetClass="entr" presetSubtype="4" fill="hold" grpId="0" nodeType="withEffect">
                                  <p:stCondLst>
                                    <p:cond delay="0"/>
                                  </p:stCondLst>
                                  <p:childTnLst>
                                    <p:set>
                                      <p:cBhvr>
                                        <p:cTn id="141" dur="1" fill="hold">
                                          <p:stCondLst>
                                            <p:cond delay="0"/>
                                          </p:stCondLst>
                                        </p:cTn>
                                        <p:tgtEl>
                                          <p:spTgt spid="123"/>
                                        </p:tgtEl>
                                        <p:attrNameLst>
                                          <p:attrName>style.visibility</p:attrName>
                                        </p:attrNameLst>
                                      </p:cBhvr>
                                      <p:to>
                                        <p:strVal val="visible"/>
                                      </p:to>
                                    </p:set>
                                    <p:animEffect transition="in" filter="wipe(down)">
                                      <p:cBhvr>
                                        <p:cTn id="142" dur="500"/>
                                        <p:tgtEl>
                                          <p:spTgt spid="123"/>
                                        </p:tgtEl>
                                      </p:cBhvr>
                                    </p:animEffect>
                                  </p:childTnLst>
                                </p:cTn>
                              </p:par>
                              <p:par>
                                <p:cTn id="143" presetID="22" presetClass="entr" presetSubtype="4" fill="hold" nodeType="withEffect">
                                  <p:stCondLst>
                                    <p:cond delay="0"/>
                                  </p:stCondLst>
                                  <p:childTnLst>
                                    <p:set>
                                      <p:cBhvr>
                                        <p:cTn id="144" dur="1" fill="hold">
                                          <p:stCondLst>
                                            <p:cond delay="0"/>
                                          </p:stCondLst>
                                        </p:cTn>
                                        <p:tgtEl>
                                          <p:spTgt spid="124"/>
                                        </p:tgtEl>
                                        <p:attrNameLst>
                                          <p:attrName>style.visibility</p:attrName>
                                        </p:attrNameLst>
                                      </p:cBhvr>
                                      <p:to>
                                        <p:strVal val="visible"/>
                                      </p:to>
                                    </p:set>
                                    <p:animEffect transition="in" filter="wipe(down)">
                                      <p:cBhvr>
                                        <p:cTn id="145" dur="500"/>
                                        <p:tgtEl>
                                          <p:spTgt spid="124"/>
                                        </p:tgtEl>
                                      </p:cBhvr>
                                    </p:animEffect>
                                  </p:childTnLst>
                                </p:cTn>
                              </p:par>
                              <p:par>
                                <p:cTn id="146" presetID="22" presetClass="entr" presetSubtype="4" fill="hold" grpId="0" nodeType="withEffect">
                                  <p:stCondLst>
                                    <p:cond delay="0"/>
                                  </p:stCondLst>
                                  <p:childTnLst>
                                    <p:set>
                                      <p:cBhvr>
                                        <p:cTn id="147" dur="1" fill="hold">
                                          <p:stCondLst>
                                            <p:cond delay="0"/>
                                          </p:stCondLst>
                                        </p:cTn>
                                        <p:tgtEl>
                                          <p:spTgt spid="125"/>
                                        </p:tgtEl>
                                        <p:attrNameLst>
                                          <p:attrName>style.visibility</p:attrName>
                                        </p:attrNameLst>
                                      </p:cBhvr>
                                      <p:to>
                                        <p:strVal val="visible"/>
                                      </p:to>
                                    </p:set>
                                    <p:animEffect transition="in" filter="wipe(down)">
                                      <p:cBhvr>
                                        <p:cTn id="148" dur="500"/>
                                        <p:tgtEl>
                                          <p:spTgt spid="125"/>
                                        </p:tgtEl>
                                      </p:cBhvr>
                                    </p:animEffect>
                                  </p:childTnLst>
                                </p:cTn>
                              </p:par>
                              <p:par>
                                <p:cTn id="149" presetID="22" presetClass="entr" presetSubtype="4" fill="hold" grpId="0" nodeType="withEffect">
                                  <p:stCondLst>
                                    <p:cond delay="0"/>
                                  </p:stCondLst>
                                  <p:childTnLst>
                                    <p:set>
                                      <p:cBhvr>
                                        <p:cTn id="150" dur="1" fill="hold">
                                          <p:stCondLst>
                                            <p:cond delay="0"/>
                                          </p:stCondLst>
                                        </p:cTn>
                                        <p:tgtEl>
                                          <p:spTgt spid="126"/>
                                        </p:tgtEl>
                                        <p:attrNameLst>
                                          <p:attrName>style.visibility</p:attrName>
                                        </p:attrNameLst>
                                      </p:cBhvr>
                                      <p:to>
                                        <p:strVal val="visible"/>
                                      </p:to>
                                    </p:set>
                                    <p:animEffect transition="in" filter="wipe(down)">
                                      <p:cBhvr>
                                        <p:cTn id="151" dur="500"/>
                                        <p:tgtEl>
                                          <p:spTgt spid="126"/>
                                        </p:tgtEl>
                                      </p:cBhvr>
                                    </p:animEffect>
                                  </p:childTnLst>
                                </p:cTn>
                              </p:par>
                              <p:par>
                                <p:cTn id="152" presetID="22" presetClass="entr" presetSubtype="4" fill="hold" nodeType="withEffect">
                                  <p:stCondLst>
                                    <p:cond delay="0"/>
                                  </p:stCondLst>
                                  <p:childTnLst>
                                    <p:set>
                                      <p:cBhvr>
                                        <p:cTn id="153" dur="1" fill="hold">
                                          <p:stCondLst>
                                            <p:cond delay="0"/>
                                          </p:stCondLst>
                                        </p:cTn>
                                        <p:tgtEl>
                                          <p:spTgt spid="127"/>
                                        </p:tgtEl>
                                        <p:attrNameLst>
                                          <p:attrName>style.visibility</p:attrName>
                                        </p:attrNameLst>
                                      </p:cBhvr>
                                      <p:to>
                                        <p:strVal val="visible"/>
                                      </p:to>
                                    </p:set>
                                    <p:animEffect transition="in" filter="wipe(down)">
                                      <p:cBhvr>
                                        <p:cTn id="154" dur="500"/>
                                        <p:tgtEl>
                                          <p:spTgt spid="127"/>
                                        </p:tgtEl>
                                      </p:cBhvr>
                                    </p:animEffect>
                                  </p:childTnLst>
                                </p:cTn>
                              </p:par>
                              <p:par>
                                <p:cTn id="155" presetID="22" presetClass="entr" presetSubtype="4" fill="hold" grpId="0" nodeType="withEffect">
                                  <p:stCondLst>
                                    <p:cond delay="0"/>
                                  </p:stCondLst>
                                  <p:childTnLst>
                                    <p:set>
                                      <p:cBhvr>
                                        <p:cTn id="156" dur="1" fill="hold">
                                          <p:stCondLst>
                                            <p:cond delay="0"/>
                                          </p:stCondLst>
                                        </p:cTn>
                                        <p:tgtEl>
                                          <p:spTgt spid="128"/>
                                        </p:tgtEl>
                                        <p:attrNameLst>
                                          <p:attrName>style.visibility</p:attrName>
                                        </p:attrNameLst>
                                      </p:cBhvr>
                                      <p:to>
                                        <p:strVal val="visible"/>
                                      </p:to>
                                    </p:set>
                                    <p:animEffect transition="in" filter="wipe(down)">
                                      <p:cBhvr>
                                        <p:cTn id="157" dur="500"/>
                                        <p:tgtEl>
                                          <p:spTgt spid="128"/>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4" fill="hold" nodeType="clickEffect">
                                  <p:stCondLst>
                                    <p:cond delay="0"/>
                                  </p:stCondLst>
                                  <p:childTnLst>
                                    <p:set>
                                      <p:cBhvr>
                                        <p:cTn id="161" dur="1" fill="hold">
                                          <p:stCondLst>
                                            <p:cond delay="0"/>
                                          </p:stCondLst>
                                        </p:cTn>
                                        <p:tgtEl>
                                          <p:spTgt spid="134"/>
                                        </p:tgtEl>
                                        <p:attrNameLst>
                                          <p:attrName>style.visibility</p:attrName>
                                        </p:attrNameLst>
                                      </p:cBhvr>
                                      <p:to>
                                        <p:strVal val="visible"/>
                                      </p:to>
                                    </p:set>
                                    <p:animEffect transition="in" filter="wipe(down)">
                                      <p:cBhvr>
                                        <p:cTn id="162" dur="500"/>
                                        <p:tgtEl>
                                          <p:spTgt spid="134"/>
                                        </p:tgtEl>
                                      </p:cBhvr>
                                    </p:animEffect>
                                  </p:childTnLst>
                                </p:cTn>
                              </p:par>
                              <p:par>
                                <p:cTn id="163" presetID="22" presetClass="entr" presetSubtype="4" fill="hold" nodeType="withEffect">
                                  <p:stCondLst>
                                    <p:cond delay="0"/>
                                  </p:stCondLst>
                                  <p:childTnLst>
                                    <p:set>
                                      <p:cBhvr>
                                        <p:cTn id="164" dur="1" fill="hold">
                                          <p:stCondLst>
                                            <p:cond delay="0"/>
                                          </p:stCondLst>
                                        </p:cTn>
                                        <p:tgtEl>
                                          <p:spTgt spid="133"/>
                                        </p:tgtEl>
                                        <p:attrNameLst>
                                          <p:attrName>style.visibility</p:attrName>
                                        </p:attrNameLst>
                                      </p:cBhvr>
                                      <p:to>
                                        <p:strVal val="visible"/>
                                      </p:to>
                                    </p:set>
                                    <p:animEffect transition="in" filter="wipe(down)">
                                      <p:cBhvr>
                                        <p:cTn id="165" dur="500"/>
                                        <p:tgtEl>
                                          <p:spTgt spid="133"/>
                                        </p:tgtEl>
                                      </p:cBhvr>
                                    </p:animEffect>
                                  </p:childTnLst>
                                </p:cTn>
                              </p:par>
                            </p:childTnLst>
                          </p:cTn>
                        </p:par>
                      </p:childTnLst>
                    </p:cTn>
                  </p:par>
                  <p:par>
                    <p:cTn id="166" fill="hold">
                      <p:stCondLst>
                        <p:cond delay="indefinite"/>
                      </p:stCondLst>
                      <p:childTnLst>
                        <p:par>
                          <p:cTn id="167" fill="hold">
                            <p:stCondLst>
                              <p:cond delay="0"/>
                            </p:stCondLst>
                            <p:childTnLst>
                              <p:par>
                                <p:cTn id="168" presetID="22" presetClass="entr" presetSubtype="4" fill="hold" grpId="0" nodeType="clickEffect">
                                  <p:stCondLst>
                                    <p:cond delay="0"/>
                                  </p:stCondLst>
                                  <p:childTnLst>
                                    <p:set>
                                      <p:cBhvr>
                                        <p:cTn id="169" dur="1" fill="hold">
                                          <p:stCondLst>
                                            <p:cond delay="0"/>
                                          </p:stCondLst>
                                        </p:cTn>
                                        <p:tgtEl>
                                          <p:spTgt spid="138"/>
                                        </p:tgtEl>
                                        <p:attrNameLst>
                                          <p:attrName>style.visibility</p:attrName>
                                        </p:attrNameLst>
                                      </p:cBhvr>
                                      <p:to>
                                        <p:strVal val="visible"/>
                                      </p:to>
                                    </p:set>
                                    <p:animEffect transition="in" filter="wipe(down)">
                                      <p:cBhvr>
                                        <p:cTn id="170" dur="500"/>
                                        <p:tgtEl>
                                          <p:spTgt spid="138"/>
                                        </p:tgtEl>
                                      </p:cBhvr>
                                    </p:animEffect>
                                  </p:childTnLst>
                                </p:cTn>
                              </p:par>
                            </p:childTnLst>
                          </p:cTn>
                        </p:par>
                      </p:childTnLst>
                    </p:cTn>
                  </p:par>
                  <p:par>
                    <p:cTn id="171" fill="hold">
                      <p:stCondLst>
                        <p:cond delay="indefinite"/>
                      </p:stCondLst>
                      <p:childTnLst>
                        <p:par>
                          <p:cTn id="172" fill="hold">
                            <p:stCondLst>
                              <p:cond delay="0"/>
                            </p:stCondLst>
                            <p:childTnLst>
                              <p:par>
                                <p:cTn id="173" presetID="22" presetClass="entr" presetSubtype="4" fill="hold" grpId="0" nodeType="clickEffect">
                                  <p:stCondLst>
                                    <p:cond delay="0"/>
                                  </p:stCondLst>
                                  <p:childTnLst>
                                    <p:set>
                                      <p:cBhvr>
                                        <p:cTn id="174" dur="1" fill="hold">
                                          <p:stCondLst>
                                            <p:cond delay="0"/>
                                          </p:stCondLst>
                                        </p:cTn>
                                        <p:tgtEl>
                                          <p:spTgt spid="129"/>
                                        </p:tgtEl>
                                        <p:attrNameLst>
                                          <p:attrName>style.visibility</p:attrName>
                                        </p:attrNameLst>
                                      </p:cBhvr>
                                      <p:to>
                                        <p:strVal val="visible"/>
                                      </p:to>
                                    </p:set>
                                    <p:animEffect transition="in" filter="wipe(down)">
                                      <p:cBhvr>
                                        <p:cTn id="175" dur="500"/>
                                        <p:tgtEl>
                                          <p:spTgt spid="129"/>
                                        </p:tgtEl>
                                      </p:cBhvr>
                                    </p:animEffect>
                                  </p:childTnLst>
                                </p:cTn>
                              </p:par>
                              <p:par>
                                <p:cTn id="176" presetID="22" presetClass="entr" presetSubtype="4" fill="hold" nodeType="withEffect">
                                  <p:stCondLst>
                                    <p:cond delay="0"/>
                                  </p:stCondLst>
                                  <p:childTnLst>
                                    <p:set>
                                      <p:cBhvr>
                                        <p:cTn id="177" dur="1" fill="hold">
                                          <p:stCondLst>
                                            <p:cond delay="0"/>
                                          </p:stCondLst>
                                        </p:cTn>
                                        <p:tgtEl>
                                          <p:spTgt spid="130"/>
                                        </p:tgtEl>
                                        <p:attrNameLst>
                                          <p:attrName>style.visibility</p:attrName>
                                        </p:attrNameLst>
                                      </p:cBhvr>
                                      <p:to>
                                        <p:strVal val="visible"/>
                                      </p:to>
                                    </p:set>
                                    <p:animEffect transition="in" filter="wipe(down)">
                                      <p:cBhvr>
                                        <p:cTn id="178" dur="500"/>
                                        <p:tgtEl>
                                          <p:spTgt spid="130"/>
                                        </p:tgtEl>
                                      </p:cBhvr>
                                    </p:animEffect>
                                  </p:childTnLst>
                                </p:cTn>
                              </p:par>
                              <p:par>
                                <p:cTn id="179" presetID="22" presetClass="entr" presetSubtype="4" fill="hold" grpId="0" nodeType="withEffect">
                                  <p:stCondLst>
                                    <p:cond delay="0"/>
                                  </p:stCondLst>
                                  <p:childTnLst>
                                    <p:set>
                                      <p:cBhvr>
                                        <p:cTn id="180" dur="1" fill="hold">
                                          <p:stCondLst>
                                            <p:cond delay="0"/>
                                          </p:stCondLst>
                                        </p:cTn>
                                        <p:tgtEl>
                                          <p:spTgt spid="132"/>
                                        </p:tgtEl>
                                        <p:attrNameLst>
                                          <p:attrName>style.visibility</p:attrName>
                                        </p:attrNameLst>
                                      </p:cBhvr>
                                      <p:to>
                                        <p:strVal val="visible"/>
                                      </p:to>
                                    </p:set>
                                    <p:animEffect transition="in" filter="wipe(down)">
                                      <p:cBhvr>
                                        <p:cTn id="181" dur="500"/>
                                        <p:tgtEl>
                                          <p:spTgt spid="132"/>
                                        </p:tgtEl>
                                      </p:cBhvr>
                                    </p:animEffect>
                                  </p:childTnLst>
                                </p:cTn>
                              </p:par>
                              <p:par>
                                <p:cTn id="182" presetID="22" presetClass="entr" presetSubtype="4" fill="hold" grpId="0" nodeType="withEffect">
                                  <p:stCondLst>
                                    <p:cond delay="0"/>
                                  </p:stCondLst>
                                  <p:childTnLst>
                                    <p:set>
                                      <p:cBhvr>
                                        <p:cTn id="183" dur="1" fill="hold">
                                          <p:stCondLst>
                                            <p:cond delay="0"/>
                                          </p:stCondLst>
                                        </p:cTn>
                                        <p:tgtEl>
                                          <p:spTgt spid="135"/>
                                        </p:tgtEl>
                                        <p:attrNameLst>
                                          <p:attrName>style.visibility</p:attrName>
                                        </p:attrNameLst>
                                      </p:cBhvr>
                                      <p:to>
                                        <p:strVal val="visible"/>
                                      </p:to>
                                    </p:set>
                                    <p:animEffect transition="in" filter="wipe(down)">
                                      <p:cBhvr>
                                        <p:cTn id="184" dur="500"/>
                                        <p:tgtEl>
                                          <p:spTgt spid="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8" grpId="0"/>
      <p:bldP spid="42" grpId="0"/>
      <p:bldP spid="43" grpId="0"/>
      <p:bldP spid="45" grpId="0"/>
      <p:bldP spid="46" grpId="0"/>
      <p:bldP spid="48" grpId="0"/>
      <p:bldP spid="52" grpId="0"/>
      <p:bldP spid="53" grpId="0"/>
      <p:bldP spid="55" grpId="0"/>
      <p:bldP spid="56" grpId="0"/>
      <p:bldP spid="59" grpId="0"/>
      <p:bldP spid="61" grpId="0"/>
      <p:bldP spid="63" grpId="0"/>
      <p:bldP spid="64" grpId="0"/>
      <p:bldP spid="68" grpId="0"/>
      <p:bldP spid="74" grpId="0"/>
      <p:bldP spid="75" grpId="0"/>
      <p:bldP spid="76" grpId="0"/>
      <p:bldP spid="79" grpId="0"/>
      <p:bldP spid="81" grpId="0"/>
      <p:bldP spid="3" grpId="0" animBg="1"/>
      <p:bldP spid="86" grpId="0"/>
      <p:bldP spid="87" grpId="0"/>
      <p:bldP spid="91" grpId="0"/>
      <p:bldP spid="100" grpId="0"/>
      <p:bldP spid="121" grpId="0"/>
      <p:bldP spid="122" grpId="0"/>
      <p:bldP spid="123" grpId="0"/>
      <p:bldP spid="125" grpId="0"/>
      <p:bldP spid="126" grpId="0"/>
      <p:bldP spid="128" grpId="0"/>
      <p:bldP spid="129" grpId="0"/>
      <p:bldP spid="132" grpId="0"/>
      <p:bldP spid="135" grpId="0"/>
      <p:bldP spid="13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42" name="TextBox 41"/>
          <p:cNvSpPr txBox="1"/>
          <p:nvPr/>
        </p:nvSpPr>
        <p:spPr>
          <a:xfrm flipH="1">
            <a:off x="1138048" y="1676400"/>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8</a:t>
            </a:r>
            <a:endParaRPr lang="en-US" sz="2000" b="1" dirty="0">
              <a:solidFill>
                <a:srgbClr val="00B050"/>
              </a:solidFill>
              <a:latin typeface="Arial" panose="020B0604020202020204" pitchFamily="34" charset="0"/>
              <a:cs typeface="Arial" panose="020B0604020202020204" pitchFamily="34" charset="0"/>
            </a:endParaRPr>
          </a:p>
        </p:txBody>
      </p:sp>
      <p:sp>
        <p:nvSpPr>
          <p:cNvPr id="43" name="TextBox 42"/>
          <p:cNvSpPr txBox="1"/>
          <p:nvPr/>
        </p:nvSpPr>
        <p:spPr>
          <a:xfrm>
            <a:off x="1088398" y="1981200"/>
            <a:ext cx="89280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15</a:t>
            </a:r>
            <a:endParaRPr lang="en-US" sz="2000" b="1" dirty="0">
              <a:solidFill>
                <a:srgbClr val="00B050"/>
              </a:solidFill>
              <a:latin typeface="Arial" panose="020B0604020202020204" pitchFamily="34" charset="0"/>
              <a:cs typeface="Arial" panose="020B0604020202020204" pitchFamily="34" charset="0"/>
            </a:endParaRPr>
          </a:p>
        </p:txBody>
      </p:sp>
      <p:cxnSp>
        <p:nvCxnSpPr>
          <p:cNvPr id="44" name="Straight Connector 43"/>
          <p:cNvCxnSpPr/>
          <p:nvPr/>
        </p:nvCxnSpPr>
        <p:spPr>
          <a:xfrm>
            <a:off x="1109262" y="2057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45" name="TextBox 44"/>
          <p:cNvSpPr txBox="1"/>
          <p:nvPr/>
        </p:nvSpPr>
        <p:spPr>
          <a:xfrm flipH="1">
            <a:off x="990600" y="2438400"/>
            <a:ext cx="63209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35</a:t>
            </a:r>
            <a:endParaRPr lang="en-US" sz="2000" b="1" dirty="0">
              <a:solidFill>
                <a:srgbClr val="00B050"/>
              </a:solidFill>
              <a:latin typeface="Arial" panose="020B0604020202020204" pitchFamily="34" charset="0"/>
              <a:cs typeface="Arial" panose="020B0604020202020204" pitchFamily="34" charset="0"/>
            </a:endParaRPr>
          </a:p>
        </p:txBody>
      </p:sp>
      <p:sp>
        <p:nvSpPr>
          <p:cNvPr id="46" name="TextBox 45"/>
          <p:cNvSpPr txBox="1"/>
          <p:nvPr/>
        </p:nvSpPr>
        <p:spPr>
          <a:xfrm>
            <a:off x="990600" y="27240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36</a:t>
            </a:r>
            <a:endParaRPr lang="en-US" sz="2000" b="1" dirty="0">
              <a:solidFill>
                <a:srgbClr val="00B050"/>
              </a:solidFill>
              <a:latin typeface="Arial" panose="020B0604020202020204" pitchFamily="34" charset="0"/>
              <a:cs typeface="Arial" panose="020B0604020202020204" pitchFamily="34" charset="0"/>
            </a:endParaRPr>
          </a:p>
        </p:txBody>
      </p:sp>
      <p:cxnSp>
        <p:nvCxnSpPr>
          <p:cNvPr id="47" name="Straight Connector 46"/>
          <p:cNvCxnSpPr/>
          <p:nvPr/>
        </p:nvCxnSpPr>
        <p:spPr>
          <a:xfrm>
            <a:off x="1094696" y="2749245"/>
            <a:ext cx="333585" cy="0"/>
          </a:xfrm>
          <a:prstGeom prst="line">
            <a:avLst/>
          </a:prstGeom>
        </p:spPr>
        <p:style>
          <a:lnRef idx="2">
            <a:schemeClr val="dk1"/>
          </a:lnRef>
          <a:fillRef idx="0">
            <a:schemeClr val="dk1"/>
          </a:fillRef>
          <a:effectRef idx="1">
            <a:schemeClr val="dk1"/>
          </a:effectRef>
          <a:fontRef idx="minor">
            <a:schemeClr val="tx1"/>
          </a:fontRef>
        </p:style>
      </p:cxnSp>
      <p:sp>
        <p:nvSpPr>
          <p:cNvPr id="48" name="TextBox 47"/>
          <p:cNvSpPr txBox="1"/>
          <p:nvPr/>
        </p:nvSpPr>
        <p:spPr>
          <a:xfrm>
            <a:off x="609600" y="3480467"/>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9" name="TextBox 48"/>
          <p:cNvSpPr txBox="1"/>
          <p:nvPr/>
        </p:nvSpPr>
        <p:spPr>
          <a:xfrm flipH="1">
            <a:off x="990600" y="3270977"/>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8</a:t>
            </a:r>
            <a:endParaRPr lang="en-US" sz="2000" dirty="0">
              <a:latin typeface="Arial" panose="020B0604020202020204" pitchFamily="34" charset="0"/>
              <a:cs typeface="Arial" panose="020B0604020202020204" pitchFamily="34" charset="0"/>
            </a:endParaRPr>
          </a:p>
        </p:txBody>
      </p:sp>
      <p:sp>
        <p:nvSpPr>
          <p:cNvPr id="50" name="TextBox 49"/>
          <p:cNvSpPr txBox="1"/>
          <p:nvPr/>
        </p:nvSpPr>
        <p:spPr>
          <a:xfrm>
            <a:off x="935998" y="3626822"/>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15</a:t>
            </a:r>
            <a:endParaRPr lang="en-US" sz="2000" dirty="0">
              <a:latin typeface="Arial" panose="020B0604020202020204" pitchFamily="34" charset="0"/>
              <a:cs typeface="Arial" panose="020B0604020202020204" pitchFamily="34" charset="0"/>
            </a:endParaRPr>
          </a:p>
        </p:txBody>
      </p:sp>
      <p:cxnSp>
        <p:nvCxnSpPr>
          <p:cNvPr id="51" name="Straight Connector 50"/>
          <p:cNvCxnSpPr/>
          <p:nvPr/>
        </p:nvCxnSpPr>
        <p:spPr>
          <a:xfrm>
            <a:off x="1033062" y="3651977"/>
            <a:ext cx="333585" cy="0"/>
          </a:xfrm>
          <a:prstGeom prst="line">
            <a:avLst/>
          </a:prstGeom>
        </p:spPr>
        <p:style>
          <a:lnRef idx="2">
            <a:schemeClr val="dk1"/>
          </a:lnRef>
          <a:fillRef idx="0">
            <a:schemeClr val="dk1"/>
          </a:fillRef>
          <a:effectRef idx="1">
            <a:schemeClr val="dk1"/>
          </a:effectRef>
          <a:fontRef idx="minor">
            <a:schemeClr val="tx1"/>
          </a:fontRef>
        </p:style>
      </p:cxnSp>
      <p:sp>
        <p:nvSpPr>
          <p:cNvPr id="52" name="TextBox 51"/>
          <p:cNvSpPr txBox="1"/>
          <p:nvPr/>
        </p:nvSpPr>
        <p:spPr>
          <a:xfrm flipH="1">
            <a:off x="1828800" y="3277022"/>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36</a:t>
            </a:r>
            <a:endParaRPr lang="en-US" sz="2000" dirty="0">
              <a:latin typeface="Arial" panose="020B0604020202020204" pitchFamily="34" charset="0"/>
              <a:cs typeface="Arial" panose="020B0604020202020204" pitchFamily="34" charset="0"/>
            </a:endParaRPr>
          </a:p>
        </p:txBody>
      </p:sp>
      <p:sp>
        <p:nvSpPr>
          <p:cNvPr id="53" name="TextBox 52"/>
          <p:cNvSpPr txBox="1"/>
          <p:nvPr/>
        </p:nvSpPr>
        <p:spPr>
          <a:xfrm>
            <a:off x="1841126" y="3632867"/>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35</a:t>
            </a:r>
            <a:endParaRPr lang="en-US" sz="2000" dirty="0">
              <a:latin typeface="Arial" panose="020B0604020202020204" pitchFamily="34" charset="0"/>
              <a:cs typeface="Arial" panose="020B0604020202020204" pitchFamily="34" charset="0"/>
            </a:endParaRPr>
          </a:p>
        </p:txBody>
      </p:sp>
      <p:cxnSp>
        <p:nvCxnSpPr>
          <p:cNvPr id="54" name="Straight Connector 53"/>
          <p:cNvCxnSpPr/>
          <p:nvPr/>
        </p:nvCxnSpPr>
        <p:spPr>
          <a:xfrm>
            <a:off x="1945222" y="3658022"/>
            <a:ext cx="333585" cy="0"/>
          </a:xfrm>
          <a:prstGeom prst="line">
            <a:avLst/>
          </a:prstGeom>
        </p:spPr>
        <p:style>
          <a:lnRef idx="2">
            <a:schemeClr val="dk1"/>
          </a:lnRef>
          <a:fillRef idx="0">
            <a:schemeClr val="dk1"/>
          </a:fillRef>
          <a:effectRef idx="1">
            <a:schemeClr val="dk1"/>
          </a:effectRef>
          <a:fontRef idx="minor">
            <a:schemeClr val="tx1"/>
          </a:fontRef>
        </p:style>
      </p:cxnSp>
      <p:sp>
        <p:nvSpPr>
          <p:cNvPr id="55" name="TextBox 54"/>
          <p:cNvSpPr txBox="1"/>
          <p:nvPr/>
        </p:nvSpPr>
        <p:spPr>
          <a:xfrm>
            <a:off x="1447800" y="3347177"/>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56" name="TextBox 55"/>
          <p:cNvSpPr txBox="1"/>
          <p:nvPr/>
        </p:nvSpPr>
        <p:spPr>
          <a:xfrm flipH="1">
            <a:off x="3446366" y="32004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96</a:t>
            </a:r>
            <a:endParaRPr lang="en-US" sz="2000" b="1" dirty="0">
              <a:solidFill>
                <a:srgbClr val="C00000"/>
              </a:solidFill>
              <a:latin typeface="Arial" panose="020B0604020202020204" pitchFamily="34" charset="0"/>
              <a:cs typeface="Arial" panose="020B0604020202020204" pitchFamily="34" charset="0"/>
            </a:endParaRPr>
          </a:p>
        </p:txBody>
      </p:sp>
      <p:cxnSp>
        <p:nvCxnSpPr>
          <p:cNvPr id="58" name="Straight Connector 57"/>
          <p:cNvCxnSpPr/>
          <p:nvPr/>
        </p:nvCxnSpPr>
        <p:spPr>
          <a:xfrm>
            <a:off x="3646180" y="3581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59" name="TextBox 58"/>
          <p:cNvSpPr txBox="1"/>
          <p:nvPr/>
        </p:nvSpPr>
        <p:spPr>
          <a:xfrm>
            <a:off x="2013260" y="2895600"/>
            <a:ext cx="444352" cy="400110"/>
          </a:xfrm>
          <a:prstGeom prst="rect">
            <a:avLst/>
          </a:prstGeom>
          <a:noFill/>
        </p:spPr>
        <p:txBody>
          <a:bodyPr wrap="none" rtlCol="0">
            <a:spAutoFit/>
          </a:bodyPr>
          <a:lstStyle/>
          <a:p>
            <a:r>
              <a:rPr lang="en-US" sz="2000" b="1" dirty="0" smtClean="0">
                <a:solidFill>
                  <a:srgbClr val="C00000"/>
                </a:solidFill>
              </a:rPr>
              <a:t>12</a:t>
            </a:r>
            <a:endParaRPr lang="en-US" sz="2000" b="1" dirty="0">
              <a:solidFill>
                <a:srgbClr val="C00000"/>
              </a:solidFill>
            </a:endParaRPr>
          </a:p>
        </p:txBody>
      </p:sp>
      <p:sp>
        <p:nvSpPr>
          <p:cNvPr id="60" name="TextBox 59"/>
          <p:cNvSpPr txBox="1"/>
          <p:nvPr/>
        </p:nvSpPr>
        <p:spPr>
          <a:xfrm flipH="1">
            <a:off x="3446366" y="35814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175</a:t>
            </a:r>
            <a:endParaRPr lang="en-US" sz="2000" b="1" dirty="0">
              <a:solidFill>
                <a:srgbClr val="C00000"/>
              </a:solidFill>
              <a:latin typeface="Arial" panose="020B0604020202020204" pitchFamily="34" charset="0"/>
              <a:cs typeface="Arial" panose="020B0604020202020204" pitchFamily="34" charset="0"/>
            </a:endParaRPr>
          </a:p>
        </p:txBody>
      </p:sp>
      <p:cxnSp>
        <p:nvCxnSpPr>
          <p:cNvPr id="61" name="Straight Connector 60"/>
          <p:cNvCxnSpPr/>
          <p:nvPr/>
        </p:nvCxnSpPr>
        <p:spPr>
          <a:xfrm>
            <a:off x="1969780" y="3347177"/>
            <a:ext cx="240020" cy="176719"/>
          </a:xfrm>
          <a:prstGeom prst="line">
            <a:avLst/>
          </a:prstGeom>
        </p:spPr>
        <p:style>
          <a:lnRef idx="2">
            <a:schemeClr val="dk1"/>
          </a:lnRef>
          <a:fillRef idx="0">
            <a:schemeClr val="dk1"/>
          </a:fillRef>
          <a:effectRef idx="1">
            <a:schemeClr val="dk1"/>
          </a:effectRef>
          <a:fontRef idx="minor">
            <a:schemeClr val="tx1"/>
          </a:fontRef>
        </p:style>
      </p:cxnSp>
      <p:cxnSp>
        <p:nvCxnSpPr>
          <p:cNvPr id="62" name="Straight Connector 61"/>
          <p:cNvCxnSpPr/>
          <p:nvPr/>
        </p:nvCxnSpPr>
        <p:spPr>
          <a:xfrm>
            <a:off x="1066800" y="3780058"/>
            <a:ext cx="240020" cy="176719"/>
          </a:xfrm>
          <a:prstGeom prst="line">
            <a:avLst/>
          </a:prstGeom>
        </p:spPr>
        <p:style>
          <a:lnRef idx="2">
            <a:schemeClr val="dk1"/>
          </a:lnRef>
          <a:fillRef idx="0">
            <a:schemeClr val="dk1"/>
          </a:fillRef>
          <a:effectRef idx="1">
            <a:schemeClr val="dk1"/>
          </a:effectRef>
          <a:fontRef idx="minor">
            <a:schemeClr val="tx1"/>
          </a:fontRef>
        </p:style>
      </p:cxnSp>
      <p:sp>
        <p:nvSpPr>
          <p:cNvPr id="63" name="TextBox 62"/>
          <p:cNvSpPr txBox="1"/>
          <p:nvPr/>
        </p:nvSpPr>
        <p:spPr>
          <a:xfrm>
            <a:off x="2667000" y="34290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64" name="Straight Connector 63"/>
          <p:cNvCxnSpPr/>
          <p:nvPr/>
        </p:nvCxnSpPr>
        <p:spPr>
          <a:xfrm>
            <a:off x="762000" y="2362200"/>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65" name="TextBox 64"/>
          <p:cNvSpPr txBox="1"/>
          <p:nvPr/>
        </p:nvSpPr>
        <p:spPr>
          <a:xfrm flipH="1">
            <a:off x="1143000" y="4272823"/>
            <a:ext cx="76695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12</a:t>
            </a:r>
            <a:endParaRPr lang="en-US" sz="2000" b="1" dirty="0">
              <a:solidFill>
                <a:srgbClr val="00B050"/>
              </a:solidFill>
              <a:latin typeface="Arial" panose="020B0604020202020204" pitchFamily="34" charset="0"/>
              <a:cs typeface="Arial" panose="020B0604020202020204" pitchFamily="34" charset="0"/>
            </a:endParaRPr>
          </a:p>
        </p:txBody>
      </p:sp>
      <p:sp>
        <p:nvSpPr>
          <p:cNvPr id="67" name="TextBox 66"/>
          <p:cNvSpPr txBox="1"/>
          <p:nvPr/>
        </p:nvSpPr>
        <p:spPr>
          <a:xfrm>
            <a:off x="1164598" y="4577623"/>
            <a:ext cx="89280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17</a:t>
            </a:r>
            <a:endParaRPr lang="en-US" sz="2000" b="1" dirty="0">
              <a:solidFill>
                <a:srgbClr val="00B050"/>
              </a:solidFill>
              <a:latin typeface="Arial" panose="020B0604020202020204" pitchFamily="34" charset="0"/>
              <a:cs typeface="Arial" panose="020B0604020202020204" pitchFamily="34" charset="0"/>
            </a:endParaRPr>
          </a:p>
        </p:txBody>
      </p:sp>
      <p:cxnSp>
        <p:nvCxnSpPr>
          <p:cNvPr id="68" name="Straight Connector 67"/>
          <p:cNvCxnSpPr/>
          <p:nvPr/>
        </p:nvCxnSpPr>
        <p:spPr>
          <a:xfrm>
            <a:off x="1185462" y="4653823"/>
            <a:ext cx="333585" cy="0"/>
          </a:xfrm>
          <a:prstGeom prst="line">
            <a:avLst/>
          </a:prstGeom>
        </p:spPr>
        <p:style>
          <a:lnRef idx="2">
            <a:schemeClr val="dk1"/>
          </a:lnRef>
          <a:fillRef idx="0">
            <a:schemeClr val="dk1"/>
          </a:fillRef>
          <a:effectRef idx="1">
            <a:schemeClr val="dk1"/>
          </a:effectRef>
          <a:fontRef idx="minor">
            <a:schemeClr val="tx1"/>
          </a:fontRef>
        </p:style>
      </p:cxnSp>
      <p:sp>
        <p:nvSpPr>
          <p:cNvPr id="69" name="TextBox 68"/>
          <p:cNvSpPr txBox="1"/>
          <p:nvPr/>
        </p:nvSpPr>
        <p:spPr>
          <a:xfrm flipH="1">
            <a:off x="1272910" y="4933890"/>
            <a:ext cx="63209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5</a:t>
            </a:r>
            <a:endParaRPr lang="en-US" sz="2000" b="1" dirty="0">
              <a:solidFill>
                <a:srgbClr val="00B050"/>
              </a:solidFill>
              <a:latin typeface="Arial" panose="020B0604020202020204" pitchFamily="34" charset="0"/>
              <a:cs typeface="Arial" panose="020B0604020202020204" pitchFamily="34" charset="0"/>
            </a:endParaRPr>
          </a:p>
        </p:txBody>
      </p:sp>
      <p:sp>
        <p:nvSpPr>
          <p:cNvPr id="72" name="TextBox 71"/>
          <p:cNvSpPr txBox="1"/>
          <p:nvPr/>
        </p:nvSpPr>
        <p:spPr>
          <a:xfrm>
            <a:off x="685800" y="60768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3" name="TextBox 72"/>
          <p:cNvSpPr txBox="1"/>
          <p:nvPr/>
        </p:nvSpPr>
        <p:spPr>
          <a:xfrm flipH="1">
            <a:off x="1066800" y="5867400"/>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12</a:t>
            </a:r>
            <a:endParaRPr lang="en-US" sz="2000" dirty="0">
              <a:latin typeface="Arial" panose="020B0604020202020204" pitchFamily="34" charset="0"/>
              <a:cs typeface="Arial" panose="020B0604020202020204" pitchFamily="34" charset="0"/>
            </a:endParaRPr>
          </a:p>
        </p:txBody>
      </p:sp>
      <p:sp>
        <p:nvSpPr>
          <p:cNvPr id="74" name="TextBox 73"/>
          <p:cNvSpPr txBox="1"/>
          <p:nvPr/>
        </p:nvSpPr>
        <p:spPr>
          <a:xfrm>
            <a:off x="1066800" y="6223245"/>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17</a:t>
            </a:r>
            <a:endParaRPr lang="en-US" sz="2000" dirty="0">
              <a:latin typeface="Arial" panose="020B0604020202020204" pitchFamily="34" charset="0"/>
              <a:cs typeface="Arial" panose="020B0604020202020204" pitchFamily="34" charset="0"/>
            </a:endParaRPr>
          </a:p>
        </p:txBody>
      </p:sp>
      <p:cxnSp>
        <p:nvCxnSpPr>
          <p:cNvPr id="75" name="Straight Connector 74"/>
          <p:cNvCxnSpPr/>
          <p:nvPr/>
        </p:nvCxnSpPr>
        <p:spPr>
          <a:xfrm>
            <a:off x="1109262" y="6248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76" name="TextBox 75"/>
          <p:cNvSpPr txBox="1"/>
          <p:nvPr/>
        </p:nvSpPr>
        <p:spPr>
          <a:xfrm flipH="1">
            <a:off x="1974008" y="5873445"/>
            <a:ext cx="76919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sp>
        <p:nvSpPr>
          <p:cNvPr id="77" name="TextBox 76"/>
          <p:cNvSpPr txBox="1"/>
          <p:nvPr/>
        </p:nvSpPr>
        <p:spPr>
          <a:xfrm>
            <a:off x="1917326" y="62292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cxnSp>
        <p:nvCxnSpPr>
          <p:cNvPr id="79" name="Straight Connector 78"/>
          <p:cNvCxnSpPr/>
          <p:nvPr/>
        </p:nvCxnSpPr>
        <p:spPr>
          <a:xfrm>
            <a:off x="2021422" y="6254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81" name="TextBox 80"/>
          <p:cNvSpPr txBox="1"/>
          <p:nvPr/>
        </p:nvSpPr>
        <p:spPr>
          <a:xfrm>
            <a:off x="1524000" y="5943600"/>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84" name="TextBox 83"/>
          <p:cNvSpPr txBox="1"/>
          <p:nvPr/>
        </p:nvSpPr>
        <p:spPr>
          <a:xfrm flipH="1">
            <a:off x="3522566" y="5796823"/>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12</a:t>
            </a:r>
            <a:endParaRPr lang="en-US" sz="2000" b="1" dirty="0">
              <a:solidFill>
                <a:srgbClr val="C00000"/>
              </a:solidFill>
              <a:latin typeface="Arial" panose="020B0604020202020204" pitchFamily="34" charset="0"/>
              <a:cs typeface="Arial" panose="020B0604020202020204" pitchFamily="34" charset="0"/>
            </a:endParaRPr>
          </a:p>
        </p:txBody>
      </p:sp>
      <p:cxnSp>
        <p:nvCxnSpPr>
          <p:cNvPr id="85" name="Straight Connector 84"/>
          <p:cNvCxnSpPr/>
          <p:nvPr/>
        </p:nvCxnSpPr>
        <p:spPr>
          <a:xfrm>
            <a:off x="3722380" y="6177823"/>
            <a:ext cx="333585" cy="0"/>
          </a:xfrm>
          <a:prstGeom prst="line">
            <a:avLst/>
          </a:prstGeom>
        </p:spPr>
        <p:style>
          <a:lnRef idx="2">
            <a:schemeClr val="dk1"/>
          </a:lnRef>
          <a:fillRef idx="0">
            <a:schemeClr val="dk1"/>
          </a:fillRef>
          <a:effectRef idx="1">
            <a:schemeClr val="dk1"/>
          </a:effectRef>
          <a:fontRef idx="minor">
            <a:schemeClr val="tx1"/>
          </a:fontRef>
        </p:style>
      </p:cxnSp>
      <p:sp>
        <p:nvSpPr>
          <p:cNvPr id="87" name="TextBox 86"/>
          <p:cNvSpPr txBox="1"/>
          <p:nvPr/>
        </p:nvSpPr>
        <p:spPr>
          <a:xfrm flipH="1">
            <a:off x="3522566" y="6177823"/>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85</a:t>
            </a:r>
            <a:endParaRPr lang="en-US" sz="2000" b="1" dirty="0">
              <a:solidFill>
                <a:srgbClr val="C00000"/>
              </a:solidFill>
              <a:latin typeface="Arial" panose="020B0604020202020204" pitchFamily="34" charset="0"/>
              <a:cs typeface="Arial" panose="020B0604020202020204" pitchFamily="34" charset="0"/>
            </a:endParaRPr>
          </a:p>
        </p:txBody>
      </p:sp>
      <p:sp>
        <p:nvSpPr>
          <p:cNvPr id="100" name="TextBox 99"/>
          <p:cNvSpPr txBox="1"/>
          <p:nvPr/>
        </p:nvSpPr>
        <p:spPr>
          <a:xfrm>
            <a:off x="2743200" y="6025423"/>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120" name="Straight Connector 119"/>
          <p:cNvCxnSpPr/>
          <p:nvPr/>
        </p:nvCxnSpPr>
        <p:spPr>
          <a:xfrm>
            <a:off x="838200" y="4958623"/>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122" name="TextBox 121"/>
          <p:cNvSpPr txBox="1"/>
          <p:nvPr/>
        </p:nvSpPr>
        <p:spPr>
          <a:xfrm>
            <a:off x="381000" y="1066800"/>
            <a:ext cx="6248400" cy="400110"/>
          </a:xfrm>
          <a:prstGeom prst="rect">
            <a:avLst/>
          </a:prstGeom>
          <a:noFill/>
          <a:ln w="28575">
            <a:solidFill>
              <a:srgbClr val="7030A0"/>
            </a:solidFill>
          </a:ln>
        </p:spPr>
        <p:txBody>
          <a:bodyPr wrap="square" rtlCol="0">
            <a:spAutoFit/>
          </a:bodyPr>
          <a:lstStyle/>
          <a:p>
            <a:r>
              <a:rPr lang="en-US" sz="2000" b="1" dirty="0">
                <a:solidFill>
                  <a:srgbClr val="7030A0"/>
                </a:solidFill>
                <a:latin typeface="Arial" panose="020B0604020202020204" pitchFamily="34" charset="0"/>
                <a:cs typeface="Arial" panose="020B0604020202020204" pitchFamily="34" charset="0"/>
              </a:rPr>
              <a:t>2</a:t>
            </a:r>
            <a:r>
              <a:rPr lang="en-US" sz="2000" b="1" dirty="0" smtClean="0">
                <a:solidFill>
                  <a:srgbClr val="7030A0"/>
                </a:solidFill>
                <a:latin typeface="Arial" panose="020B0604020202020204" pitchFamily="34" charset="0"/>
                <a:cs typeface="Arial" panose="020B0604020202020204" pitchFamily="34" charset="0"/>
              </a:rPr>
              <a:t>. Find the quotient in its simplest form  </a:t>
            </a:r>
            <a:endParaRPr lang="en-US" sz="2000" b="1" dirty="0">
              <a:solidFill>
                <a:srgbClr val="7030A0"/>
              </a:solidFill>
              <a:latin typeface="Arial" panose="020B0604020202020204" pitchFamily="34" charset="0"/>
              <a:cs typeface="Arial" panose="020B0604020202020204" pitchFamily="34" charset="0"/>
            </a:endParaRPr>
          </a:p>
        </p:txBody>
      </p:sp>
      <p:sp>
        <p:nvSpPr>
          <p:cNvPr id="3" name="TextBox 2"/>
          <p:cNvSpPr txBox="1"/>
          <p:nvPr/>
        </p:nvSpPr>
        <p:spPr>
          <a:xfrm>
            <a:off x="304800" y="1876455"/>
            <a:ext cx="38100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c</a:t>
            </a:r>
            <a:endParaRPr lang="en-US" sz="2000" b="1" dirty="0">
              <a:solidFill>
                <a:srgbClr val="00B050"/>
              </a:solidFill>
              <a:latin typeface="Arial" panose="020B0604020202020204" pitchFamily="34" charset="0"/>
              <a:cs typeface="Arial" panose="020B0604020202020204" pitchFamily="34" charset="0"/>
            </a:endParaRPr>
          </a:p>
        </p:txBody>
      </p:sp>
      <p:sp>
        <p:nvSpPr>
          <p:cNvPr id="123" name="TextBox 122"/>
          <p:cNvSpPr txBox="1"/>
          <p:nvPr/>
        </p:nvSpPr>
        <p:spPr>
          <a:xfrm>
            <a:off x="228600" y="4476690"/>
            <a:ext cx="38100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d</a:t>
            </a:r>
            <a:endParaRPr lang="en-US" sz="2000" b="1" dirty="0">
              <a:solidFill>
                <a:srgbClr val="00B050"/>
              </a:solidFill>
              <a:latin typeface="Arial" panose="020B0604020202020204" pitchFamily="34" charset="0"/>
              <a:cs typeface="Arial" panose="020B0604020202020204" pitchFamily="34" charset="0"/>
            </a:endParaRPr>
          </a:p>
        </p:txBody>
      </p:sp>
      <p:sp>
        <p:nvSpPr>
          <p:cNvPr id="124" name="TextBox 123"/>
          <p:cNvSpPr txBox="1"/>
          <p:nvPr/>
        </p:nvSpPr>
        <p:spPr>
          <a:xfrm>
            <a:off x="685800" y="3733800"/>
            <a:ext cx="314510" cy="400110"/>
          </a:xfrm>
          <a:prstGeom prst="rect">
            <a:avLst/>
          </a:prstGeom>
          <a:noFill/>
        </p:spPr>
        <p:txBody>
          <a:bodyPr wrap="none" rtlCol="0">
            <a:spAutoFit/>
          </a:bodyPr>
          <a:lstStyle/>
          <a:p>
            <a:r>
              <a:rPr lang="en-US" sz="2000" b="1" dirty="0">
                <a:solidFill>
                  <a:srgbClr val="C00000"/>
                </a:solidFill>
              </a:rPr>
              <a:t>5</a:t>
            </a:r>
            <a:endParaRPr lang="en-US" sz="2000" b="1" dirty="0">
              <a:solidFill>
                <a:srgbClr val="C00000"/>
              </a:solidFill>
            </a:endParaRPr>
          </a:p>
        </p:txBody>
      </p:sp>
      <p:pic>
        <p:nvPicPr>
          <p:cNvPr id="57" name="Picture 56"/>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5182925" y="2751038"/>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inVertical)">
                                      <p:cBhvr>
                                        <p:cTn id="7" dur="500"/>
                                        <p:tgtEl>
                                          <p:spTgt spid="4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barn(inVertical)">
                                      <p:cBhvr>
                                        <p:cTn id="10" dur="500"/>
                                        <p:tgtEl>
                                          <p:spTgt spid="43"/>
                                        </p:tgtEl>
                                      </p:cBhvr>
                                    </p:animEffect>
                                  </p:childTnLst>
                                </p:cTn>
                              </p:par>
                              <p:par>
                                <p:cTn id="11" presetID="16" presetClass="entr" presetSubtype="21" fill="hold" nodeType="withEffect">
                                  <p:stCondLst>
                                    <p:cond delay="0"/>
                                  </p:stCondLst>
                                  <p:childTnLst>
                                    <p:set>
                                      <p:cBhvr>
                                        <p:cTn id="12" dur="1" fill="hold">
                                          <p:stCondLst>
                                            <p:cond delay="0"/>
                                          </p:stCondLst>
                                        </p:cTn>
                                        <p:tgtEl>
                                          <p:spTgt spid="44"/>
                                        </p:tgtEl>
                                        <p:attrNameLst>
                                          <p:attrName>style.visibility</p:attrName>
                                        </p:attrNameLst>
                                      </p:cBhvr>
                                      <p:to>
                                        <p:strVal val="visible"/>
                                      </p:to>
                                    </p:set>
                                    <p:animEffect transition="in" filter="barn(inVertical)">
                                      <p:cBhvr>
                                        <p:cTn id="13" dur="500"/>
                                        <p:tgtEl>
                                          <p:spTgt spid="44"/>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barn(inVertical)">
                                      <p:cBhvr>
                                        <p:cTn id="16" dur="500"/>
                                        <p:tgtEl>
                                          <p:spTgt spid="45"/>
                                        </p:tgtEl>
                                      </p:cBhvr>
                                    </p:animEffect>
                                  </p:childTnLst>
                                </p:cTn>
                              </p:par>
                              <p:par>
                                <p:cTn id="17" presetID="16" presetClass="entr" presetSubtype="21"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barn(inVertical)">
                                      <p:cBhvr>
                                        <p:cTn id="19" dur="500"/>
                                        <p:tgtEl>
                                          <p:spTgt spid="47"/>
                                        </p:tgtEl>
                                      </p:cBhvr>
                                    </p:animEffect>
                                  </p:childTnLst>
                                </p:cTn>
                              </p:par>
                              <p:par>
                                <p:cTn id="20" presetID="16" presetClass="entr" presetSubtype="21" fill="hold" nodeType="with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barn(inVertical)">
                                      <p:cBhvr>
                                        <p:cTn id="22" dur="500"/>
                                        <p:tgtEl>
                                          <p:spTgt spid="6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arn(inVertical)">
                                      <p:cBhvr>
                                        <p:cTn id="25" dur="500"/>
                                        <p:tgtEl>
                                          <p:spTgt spid="3"/>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barn(inVertical)">
                                      <p:cBhvr>
                                        <p:cTn id="28" dur="500"/>
                                        <p:tgtEl>
                                          <p:spTgt spid="46"/>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8"/>
                                        </p:tgtEl>
                                        <p:attrNameLst>
                                          <p:attrName>style.visibility</p:attrName>
                                        </p:attrNameLst>
                                      </p:cBhvr>
                                      <p:to>
                                        <p:strVal val="visible"/>
                                      </p:to>
                                    </p:set>
                                    <p:animEffect transition="in" filter="barn(inVertical)">
                                      <p:cBhvr>
                                        <p:cTn id="33" dur="500"/>
                                        <p:tgtEl>
                                          <p:spTgt spid="48"/>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49"/>
                                        </p:tgtEl>
                                        <p:attrNameLst>
                                          <p:attrName>style.visibility</p:attrName>
                                        </p:attrNameLst>
                                      </p:cBhvr>
                                      <p:to>
                                        <p:strVal val="visible"/>
                                      </p:to>
                                    </p:set>
                                    <p:animEffect transition="in" filter="barn(inVertical)">
                                      <p:cBhvr>
                                        <p:cTn id="36" dur="500"/>
                                        <p:tgtEl>
                                          <p:spTgt spid="49"/>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barn(inVertical)">
                                      <p:cBhvr>
                                        <p:cTn id="39" dur="500"/>
                                        <p:tgtEl>
                                          <p:spTgt spid="50"/>
                                        </p:tgtEl>
                                      </p:cBhvr>
                                    </p:animEffect>
                                  </p:childTnLst>
                                </p:cTn>
                              </p:par>
                              <p:par>
                                <p:cTn id="40" presetID="16" presetClass="entr" presetSubtype="21" fill="hold" nodeType="withEffect">
                                  <p:stCondLst>
                                    <p:cond delay="0"/>
                                  </p:stCondLst>
                                  <p:childTnLst>
                                    <p:set>
                                      <p:cBhvr>
                                        <p:cTn id="41" dur="1" fill="hold">
                                          <p:stCondLst>
                                            <p:cond delay="0"/>
                                          </p:stCondLst>
                                        </p:cTn>
                                        <p:tgtEl>
                                          <p:spTgt spid="51"/>
                                        </p:tgtEl>
                                        <p:attrNameLst>
                                          <p:attrName>style.visibility</p:attrName>
                                        </p:attrNameLst>
                                      </p:cBhvr>
                                      <p:to>
                                        <p:strVal val="visible"/>
                                      </p:to>
                                    </p:set>
                                    <p:animEffect transition="in" filter="barn(inVertical)">
                                      <p:cBhvr>
                                        <p:cTn id="42" dur="500"/>
                                        <p:tgtEl>
                                          <p:spTgt spid="51"/>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52"/>
                                        </p:tgtEl>
                                        <p:attrNameLst>
                                          <p:attrName>style.visibility</p:attrName>
                                        </p:attrNameLst>
                                      </p:cBhvr>
                                      <p:to>
                                        <p:strVal val="visible"/>
                                      </p:to>
                                    </p:set>
                                    <p:animEffect transition="in" filter="barn(inVertical)">
                                      <p:cBhvr>
                                        <p:cTn id="45" dur="500"/>
                                        <p:tgtEl>
                                          <p:spTgt spid="52"/>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53"/>
                                        </p:tgtEl>
                                        <p:attrNameLst>
                                          <p:attrName>style.visibility</p:attrName>
                                        </p:attrNameLst>
                                      </p:cBhvr>
                                      <p:to>
                                        <p:strVal val="visible"/>
                                      </p:to>
                                    </p:set>
                                    <p:animEffect transition="in" filter="barn(inVertical)">
                                      <p:cBhvr>
                                        <p:cTn id="48" dur="500"/>
                                        <p:tgtEl>
                                          <p:spTgt spid="53"/>
                                        </p:tgtEl>
                                      </p:cBhvr>
                                    </p:animEffect>
                                  </p:childTnLst>
                                </p:cTn>
                              </p:par>
                              <p:par>
                                <p:cTn id="49" presetID="16" presetClass="entr" presetSubtype="21" fill="hold" nodeType="withEffect">
                                  <p:stCondLst>
                                    <p:cond delay="0"/>
                                  </p:stCondLst>
                                  <p:childTnLst>
                                    <p:set>
                                      <p:cBhvr>
                                        <p:cTn id="50" dur="1" fill="hold">
                                          <p:stCondLst>
                                            <p:cond delay="0"/>
                                          </p:stCondLst>
                                        </p:cTn>
                                        <p:tgtEl>
                                          <p:spTgt spid="54"/>
                                        </p:tgtEl>
                                        <p:attrNameLst>
                                          <p:attrName>style.visibility</p:attrName>
                                        </p:attrNameLst>
                                      </p:cBhvr>
                                      <p:to>
                                        <p:strVal val="visible"/>
                                      </p:to>
                                    </p:set>
                                    <p:animEffect transition="in" filter="barn(inVertical)">
                                      <p:cBhvr>
                                        <p:cTn id="51" dur="500"/>
                                        <p:tgtEl>
                                          <p:spTgt spid="54"/>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55"/>
                                        </p:tgtEl>
                                        <p:attrNameLst>
                                          <p:attrName>style.visibility</p:attrName>
                                        </p:attrNameLst>
                                      </p:cBhvr>
                                      <p:to>
                                        <p:strVal val="visible"/>
                                      </p:to>
                                    </p:set>
                                    <p:animEffect transition="in" filter="barn(inVertical)">
                                      <p:cBhvr>
                                        <p:cTn id="54" dur="500"/>
                                        <p:tgtEl>
                                          <p:spTgt spid="55"/>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63"/>
                                        </p:tgtEl>
                                        <p:attrNameLst>
                                          <p:attrName>style.visibility</p:attrName>
                                        </p:attrNameLst>
                                      </p:cBhvr>
                                      <p:to>
                                        <p:strVal val="visible"/>
                                      </p:to>
                                    </p:set>
                                    <p:animEffect transition="in" filter="wipe(down)">
                                      <p:cBhvr>
                                        <p:cTn id="59" dur="500"/>
                                        <p:tgtEl>
                                          <p:spTgt spid="63"/>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62"/>
                                        </p:tgtEl>
                                        <p:attrNameLst>
                                          <p:attrName>style.visibility</p:attrName>
                                        </p:attrNameLst>
                                      </p:cBhvr>
                                      <p:to>
                                        <p:strVal val="visible"/>
                                      </p:to>
                                    </p:set>
                                    <p:animEffect transition="in" filter="barn(inVertical)">
                                      <p:cBhvr>
                                        <p:cTn id="64" dur="500"/>
                                        <p:tgtEl>
                                          <p:spTgt spid="62"/>
                                        </p:tgtEl>
                                      </p:cBhvr>
                                    </p:animEffect>
                                  </p:childTnLst>
                                </p:cTn>
                              </p:par>
                              <p:par>
                                <p:cTn id="65" presetID="16" presetClass="entr" presetSubtype="21" fill="hold" nodeType="withEffect">
                                  <p:stCondLst>
                                    <p:cond delay="0"/>
                                  </p:stCondLst>
                                  <p:childTnLst>
                                    <p:set>
                                      <p:cBhvr>
                                        <p:cTn id="66" dur="1" fill="hold">
                                          <p:stCondLst>
                                            <p:cond delay="0"/>
                                          </p:stCondLst>
                                        </p:cTn>
                                        <p:tgtEl>
                                          <p:spTgt spid="61"/>
                                        </p:tgtEl>
                                        <p:attrNameLst>
                                          <p:attrName>style.visibility</p:attrName>
                                        </p:attrNameLst>
                                      </p:cBhvr>
                                      <p:to>
                                        <p:strVal val="visible"/>
                                      </p:to>
                                    </p:set>
                                    <p:animEffect transition="in" filter="barn(inVertical)">
                                      <p:cBhvr>
                                        <p:cTn id="67" dur="500"/>
                                        <p:tgtEl>
                                          <p:spTgt spid="6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59"/>
                                        </p:tgtEl>
                                        <p:attrNameLst>
                                          <p:attrName>style.visibility</p:attrName>
                                        </p:attrNameLst>
                                      </p:cBhvr>
                                      <p:to>
                                        <p:strVal val="visible"/>
                                      </p:to>
                                    </p:set>
                                    <p:animEffect transition="in" filter="barn(inVertical)">
                                      <p:cBhvr>
                                        <p:cTn id="72" dur="500"/>
                                        <p:tgtEl>
                                          <p:spTgt spid="59"/>
                                        </p:tgtEl>
                                      </p:cBhvr>
                                    </p:animEffect>
                                  </p:childTnLst>
                                </p:cTn>
                              </p:par>
                              <p:par>
                                <p:cTn id="73" presetID="16" presetClass="entr" presetSubtype="21" fill="hold" grpId="0" nodeType="withEffect">
                                  <p:stCondLst>
                                    <p:cond delay="0"/>
                                  </p:stCondLst>
                                  <p:childTnLst>
                                    <p:set>
                                      <p:cBhvr>
                                        <p:cTn id="74" dur="1" fill="hold">
                                          <p:stCondLst>
                                            <p:cond delay="0"/>
                                          </p:stCondLst>
                                        </p:cTn>
                                        <p:tgtEl>
                                          <p:spTgt spid="124"/>
                                        </p:tgtEl>
                                        <p:attrNameLst>
                                          <p:attrName>style.visibility</p:attrName>
                                        </p:attrNameLst>
                                      </p:cBhvr>
                                      <p:to>
                                        <p:strVal val="visible"/>
                                      </p:to>
                                    </p:set>
                                    <p:animEffect transition="in" filter="barn(inVertical)">
                                      <p:cBhvr>
                                        <p:cTn id="75" dur="500"/>
                                        <p:tgtEl>
                                          <p:spTgt spid="124"/>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56"/>
                                        </p:tgtEl>
                                        <p:attrNameLst>
                                          <p:attrName>style.visibility</p:attrName>
                                        </p:attrNameLst>
                                      </p:cBhvr>
                                      <p:to>
                                        <p:strVal val="visible"/>
                                      </p:to>
                                    </p:set>
                                    <p:animEffect transition="in" filter="wipe(down)">
                                      <p:cBhvr>
                                        <p:cTn id="78" dur="500"/>
                                        <p:tgtEl>
                                          <p:spTgt spid="56"/>
                                        </p:tgtEl>
                                      </p:cBhvr>
                                    </p:animEffect>
                                  </p:childTnLst>
                                </p:cTn>
                              </p:par>
                              <p:par>
                                <p:cTn id="79" presetID="22" presetClass="entr" presetSubtype="4" fill="hold" nodeType="withEffect">
                                  <p:stCondLst>
                                    <p:cond delay="0"/>
                                  </p:stCondLst>
                                  <p:childTnLst>
                                    <p:set>
                                      <p:cBhvr>
                                        <p:cTn id="80" dur="1" fill="hold">
                                          <p:stCondLst>
                                            <p:cond delay="0"/>
                                          </p:stCondLst>
                                        </p:cTn>
                                        <p:tgtEl>
                                          <p:spTgt spid="58"/>
                                        </p:tgtEl>
                                        <p:attrNameLst>
                                          <p:attrName>style.visibility</p:attrName>
                                        </p:attrNameLst>
                                      </p:cBhvr>
                                      <p:to>
                                        <p:strVal val="visible"/>
                                      </p:to>
                                    </p:set>
                                    <p:animEffect transition="in" filter="wipe(down)">
                                      <p:cBhvr>
                                        <p:cTn id="81" dur="500"/>
                                        <p:tgtEl>
                                          <p:spTgt spid="58"/>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60"/>
                                        </p:tgtEl>
                                        <p:attrNameLst>
                                          <p:attrName>style.visibility</p:attrName>
                                        </p:attrNameLst>
                                      </p:cBhvr>
                                      <p:to>
                                        <p:strVal val="visible"/>
                                      </p:to>
                                    </p:set>
                                    <p:animEffect transition="in" filter="wipe(down)">
                                      <p:cBhvr>
                                        <p:cTn id="84" dur="500"/>
                                        <p:tgtEl>
                                          <p:spTgt spid="60"/>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65"/>
                                        </p:tgtEl>
                                        <p:attrNameLst>
                                          <p:attrName>style.visibility</p:attrName>
                                        </p:attrNameLst>
                                      </p:cBhvr>
                                      <p:to>
                                        <p:strVal val="visible"/>
                                      </p:to>
                                    </p:set>
                                    <p:animEffect transition="in" filter="barn(inVertical)">
                                      <p:cBhvr>
                                        <p:cTn id="89" dur="500"/>
                                        <p:tgtEl>
                                          <p:spTgt spid="65"/>
                                        </p:tgtEl>
                                      </p:cBhvr>
                                    </p:animEffect>
                                  </p:childTnLst>
                                </p:cTn>
                              </p:par>
                              <p:par>
                                <p:cTn id="90" presetID="16" presetClass="entr" presetSubtype="21" fill="hold" grpId="0" nodeType="withEffect">
                                  <p:stCondLst>
                                    <p:cond delay="0"/>
                                  </p:stCondLst>
                                  <p:childTnLst>
                                    <p:set>
                                      <p:cBhvr>
                                        <p:cTn id="91" dur="1" fill="hold">
                                          <p:stCondLst>
                                            <p:cond delay="0"/>
                                          </p:stCondLst>
                                        </p:cTn>
                                        <p:tgtEl>
                                          <p:spTgt spid="67"/>
                                        </p:tgtEl>
                                        <p:attrNameLst>
                                          <p:attrName>style.visibility</p:attrName>
                                        </p:attrNameLst>
                                      </p:cBhvr>
                                      <p:to>
                                        <p:strVal val="visible"/>
                                      </p:to>
                                    </p:set>
                                    <p:animEffect transition="in" filter="barn(inVertical)">
                                      <p:cBhvr>
                                        <p:cTn id="92" dur="500"/>
                                        <p:tgtEl>
                                          <p:spTgt spid="67"/>
                                        </p:tgtEl>
                                      </p:cBhvr>
                                    </p:animEffect>
                                  </p:childTnLst>
                                </p:cTn>
                              </p:par>
                              <p:par>
                                <p:cTn id="93" presetID="16" presetClass="entr" presetSubtype="21" fill="hold" nodeType="withEffect">
                                  <p:stCondLst>
                                    <p:cond delay="0"/>
                                  </p:stCondLst>
                                  <p:childTnLst>
                                    <p:set>
                                      <p:cBhvr>
                                        <p:cTn id="94" dur="1" fill="hold">
                                          <p:stCondLst>
                                            <p:cond delay="0"/>
                                          </p:stCondLst>
                                        </p:cTn>
                                        <p:tgtEl>
                                          <p:spTgt spid="68"/>
                                        </p:tgtEl>
                                        <p:attrNameLst>
                                          <p:attrName>style.visibility</p:attrName>
                                        </p:attrNameLst>
                                      </p:cBhvr>
                                      <p:to>
                                        <p:strVal val="visible"/>
                                      </p:to>
                                    </p:set>
                                    <p:animEffect transition="in" filter="barn(inVertical)">
                                      <p:cBhvr>
                                        <p:cTn id="95" dur="500"/>
                                        <p:tgtEl>
                                          <p:spTgt spid="68"/>
                                        </p:tgtEl>
                                      </p:cBhvr>
                                    </p:animEffect>
                                  </p:childTnLst>
                                </p:cTn>
                              </p:par>
                              <p:par>
                                <p:cTn id="96" presetID="16" presetClass="entr" presetSubtype="21" fill="hold" grpId="0" nodeType="withEffect">
                                  <p:stCondLst>
                                    <p:cond delay="0"/>
                                  </p:stCondLst>
                                  <p:childTnLst>
                                    <p:set>
                                      <p:cBhvr>
                                        <p:cTn id="97" dur="1" fill="hold">
                                          <p:stCondLst>
                                            <p:cond delay="0"/>
                                          </p:stCondLst>
                                        </p:cTn>
                                        <p:tgtEl>
                                          <p:spTgt spid="69"/>
                                        </p:tgtEl>
                                        <p:attrNameLst>
                                          <p:attrName>style.visibility</p:attrName>
                                        </p:attrNameLst>
                                      </p:cBhvr>
                                      <p:to>
                                        <p:strVal val="visible"/>
                                      </p:to>
                                    </p:set>
                                    <p:animEffect transition="in" filter="barn(inVertical)">
                                      <p:cBhvr>
                                        <p:cTn id="98" dur="500"/>
                                        <p:tgtEl>
                                          <p:spTgt spid="69"/>
                                        </p:tgtEl>
                                      </p:cBhvr>
                                    </p:animEffect>
                                  </p:childTnLst>
                                </p:cTn>
                              </p:par>
                              <p:par>
                                <p:cTn id="99" presetID="16" presetClass="entr" presetSubtype="21" fill="hold" nodeType="withEffect">
                                  <p:stCondLst>
                                    <p:cond delay="0"/>
                                  </p:stCondLst>
                                  <p:childTnLst>
                                    <p:set>
                                      <p:cBhvr>
                                        <p:cTn id="100" dur="1" fill="hold">
                                          <p:stCondLst>
                                            <p:cond delay="0"/>
                                          </p:stCondLst>
                                        </p:cTn>
                                        <p:tgtEl>
                                          <p:spTgt spid="120"/>
                                        </p:tgtEl>
                                        <p:attrNameLst>
                                          <p:attrName>style.visibility</p:attrName>
                                        </p:attrNameLst>
                                      </p:cBhvr>
                                      <p:to>
                                        <p:strVal val="visible"/>
                                      </p:to>
                                    </p:set>
                                    <p:animEffect transition="in" filter="barn(inVertical)">
                                      <p:cBhvr>
                                        <p:cTn id="101" dur="500"/>
                                        <p:tgtEl>
                                          <p:spTgt spid="120"/>
                                        </p:tgtEl>
                                      </p:cBhvr>
                                    </p:animEffect>
                                  </p:childTnLst>
                                </p:cTn>
                              </p:par>
                              <p:par>
                                <p:cTn id="102" presetID="16" presetClass="entr" presetSubtype="21" fill="hold" grpId="0" nodeType="withEffect">
                                  <p:stCondLst>
                                    <p:cond delay="0"/>
                                  </p:stCondLst>
                                  <p:childTnLst>
                                    <p:set>
                                      <p:cBhvr>
                                        <p:cTn id="103" dur="1" fill="hold">
                                          <p:stCondLst>
                                            <p:cond delay="0"/>
                                          </p:stCondLst>
                                        </p:cTn>
                                        <p:tgtEl>
                                          <p:spTgt spid="123"/>
                                        </p:tgtEl>
                                        <p:attrNameLst>
                                          <p:attrName>style.visibility</p:attrName>
                                        </p:attrNameLst>
                                      </p:cBhvr>
                                      <p:to>
                                        <p:strVal val="visible"/>
                                      </p:to>
                                    </p:set>
                                    <p:animEffect transition="in" filter="barn(inVertical)">
                                      <p:cBhvr>
                                        <p:cTn id="104" dur="500"/>
                                        <p:tgtEl>
                                          <p:spTgt spid="123"/>
                                        </p:tgtEl>
                                      </p:cBhvr>
                                    </p:animEffect>
                                  </p:childTnLst>
                                </p:cTn>
                              </p:par>
                            </p:childTnLst>
                          </p:cTn>
                        </p:par>
                      </p:childTnLst>
                    </p:cTn>
                  </p:par>
                  <p:par>
                    <p:cTn id="105" fill="hold">
                      <p:stCondLst>
                        <p:cond delay="indefinite"/>
                      </p:stCondLst>
                      <p:childTnLst>
                        <p:par>
                          <p:cTn id="106" fill="hold">
                            <p:stCondLst>
                              <p:cond delay="0"/>
                            </p:stCondLst>
                            <p:childTnLst>
                              <p:par>
                                <p:cTn id="107" presetID="16" presetClass="entr" presetSubtype="21" fill="hold" grpId="0" nodeType="clickEffect">
                                  <p:stCondLst>
                                    <p:cond delay="0"/>
                                  </p:stCondLst>
                                  <p:childTnLst>
                                    <p:set>
                                      <p:cBhvr>
                                        <p:cTn id="108" dur="1" fill="hold">
                                          <p:stCondLst>
                                            <p:cond delay="0"/>
                                          </p:stCondLst>
                                        </p:cTn>
                                        <p:tgtEl>
                                          <p:spTgt spid="72"/>
                                        </p:tgtEl>
                                        <p:attrNameLst>
                                          <p:attrName>style.visibility</p:attrName>
                                        </p:attrNameLst>
                                      </p:cBhvr>
                                      <p:to>
                                        <p:strVal val="visible"/>
                                      </p:to>
                                    </p:set>
                                    <p:animEffect transition="in" filter="barn(inVertical)">
                                      <p:cBhvr>
                                        <p:cTn id="109" dur="500"/>
                                        <p:tgtEl>
                                          <p:spTgt spid="72"/>
                                        </p:tgtEl>
                                      </p:cBhvr>
                                    </p:animEffect>
                                  </p:childTnLst>
                                </p:cTn>
                              </p:par>
                              <p:par>
                                <p:cTn id="110" presetID="16" presetClass="entr" presetSubtype="21" fill="hold" grpId="0" nodeType="with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barn(inVertical)">
                                      <p:cBhvr>
                                        <p:cTn id="112" dur="500"/>
                                        <p:tgtEl>
                                          <p:spTgt spid="73"/>
                                        </p:tgtEl>
                                      </p:cBhvr>
                                    </p:animEffect>
                                  </p:childTnLst>
                                </p:cTn>
                              </p:par>
                              <p:par>
                                <p:cTn id="113" presetID="16" presetClass="entr" presetSubtype="21" fill="hold" grpId="0" nodeType="withEffect">
                                  <p:stCondLst>
                                    <p:cond delay="0"/>
                                  </p:stCondLst>
                                  <p:childTnLst>
                                    <p:set>
                                      <p:cBhvr>
                                        <p:cTn id="114" dur="1" fill="hold">
                                          <p:stCondLst>
                                            <p:cond delay="0"/>
                                          </p:stCondLst>
                                        </p:cTn>
                                        <p:tgtEl>
                                          <p:spTgt spid="74"/>
                                        </p:tgtEl>
                                        <p:attrNameLst>
                                          <p:attrName>style.visibility</p:attrName>
                                        </p:attrNameLst>
                                      </p:cBhvr>
                                      <p:to>
                                        <p:strVal val="visible"/>
                                      </p:to>
                                    </p:set>
                                    <p:animEffect transition="in" filter="barn(inVertical)">
                                      <p:cBhvr>
                                        <p:cTn id="115" dur="500"/>
                                        <p:tgtEl>
                                          <p:spTgt spid="74"/>
                                        </p:tgtEl>
                                      </p:cBhvr>
                                    </p:animEffect>
                                  </p:childTnLst>
                                </p:cTn>
                              </p:par>
                              <p:par>
                                <p:cTn id="116" presetID="16" presetClass="entr" presetSubtype="21" fill="hold" nodeType="withEffect">
                                  <p:stCondLst>
                                    <p:cond delay="0"/>
                                  </p:stCondLst>
                                  <p:childTnLst>
                                    <p:set>
                                      <p:cBhvr>
                                        <p:cTn id="117" dur="1" fill="hold">
                                          <p:stCondLst>
                                            <p:cond delay="0"/>
                                          </p:stCondLst>
                                        </p:cTn>
                                        <p:tgtEl>
                                          <p:spTgt spid="75"/>
                                        </p:tgtEl>
                                        <p:attrNameLst>
                                          <p:attrName>style.visibility</p:attrName>
                                        </p:attrNameLst>
                                      </p:cBhvr>
                                      <p:to>
                                        <p:strVal val="visible"/>
                                      </p:to>
                                    </p:set>
                                    <p:animEffect transition="in" filter="barn(inVertical)">
                                      <p:cBhvr>
                                        <p:cTn id="118" dur="500"/>
                                        <p:tgtEl>
                                          <p:spTgt spid="75"/>
                                        </p:tgtEl>
                                      </p:cBhvr>
                                    </p:animEffect>
                                  </p:childTnLst>
                                </p:cTn>
                              </p:par>
                              <p:par>
                                <p:cTn id="119" presetID="16" presetClass="entr" presetSubtype="21" fill="hold" grpId="0" nodeType="withEffect">
                                  <p:stCondLst>
                                    <p:cond delay="0"/>
                                  </p:stCondLst>
                                  <p:childTnLst>
                                    <p:set>
                                      <p:cBhvr>
                                        <p:cTn id="120" dur="1" fill="hold">
                                          <p:stCondLst>
                                            <p:cond delay="0"/>
                                          </p:stCondLst>
                                        </p:cTn>
                                        <p:tgtEl>
                                          <p:spTgt spid="77"/>
                                        </p:tgtEl>
                                        <p:attrNameLst>
                                          <p:attrName>style.visibility</p:attrName>
                                        </p:attrNameLst>
                                      </p:cBhvr>
                                      <p:to>
                                        <p:strVal val="visible"/>
                                      </p:to>
                                    </p:set>
                                    <p:animEffect transition="in" filter="barn(inVertical)">
                                      <p:cBhvr>
                                        <p:cTn id="121" dur="500"/>
                                        <p:tgtEl>
                                          <p:spTgt spid="77"/>
                                        </p:tgtEl>
                                      </p:cBhvr>
                                    </p:animEffect>
                                  </p:childTnLst>
                                </p:cTn>
                              </p:par>
                              <p:par>
                                <p:cTn id="122" presetID="16" presetClass="entr" presetSubtype="21" fill="hold" nodeType="withEffect">
                                  <p:stCondLst>
                                    <p:cond delay="0"/>
                                  </p:stCondLst>
                                  <p:childTnLst>
                                    <p:set>
                                      <p:cBhvr>
                                        <p:cTn id="123" dur="1" fill="hold">
                                          <p:stCondLst>
                                            <p:cond delay="0"/>
                                          </p:stCondLst>
                                        </p:cTn>
                                        <p:tgtEl>
                                          <p:spTgt spid="79"/>
                                        </p:tgtEl>
                                        <p:attrNameLst>
                                          <p:attrName>style.visibility</p:attrName>
                                        </p:attrNameLst>
                                      </p:cBhvr>
                                      <p:to>
                                        <p:strVal val="visible"/>
                                      </p:to>
                                    </p:set>
                                    <p:animEffect transition="in" filter="barn(inVertical)">
                                      <p:cBhvr>
                                        <p:cTn id="124" dur="500"/>
                                        <p:tgtEl>
                                          <p:spTgt spid="79"/>
                                        </p:tgtEl>
                                      </p:cBhvr>
                                    </p:animEffect>
                                  </p:childTnLst>
                                </p:cTn>
                              </p:par>
                              <p:par>
                                <p:cTn id="125" presetID="16" presetClass="entr" presetSubtype="21" fill="hold" grpId="0" nodeType="withEffect">
                                  <p:stCondLst>
                                    <p:cond delay="0"/>
                                  </p:stCondLst>
                                  <p:childTnLst>
                                    <p:set>
                                      <p:cBhvr>
                                        <p:cTn id="126" dur="1" fill="hold">
                                          <p:stCondLst>
                                            <p:cond delay="0"/>
                                          </p:stCondLst>
                                        </p:cTn>
                                        <p:tgtEl>
                                          <p:spTgt spid="81"/>
                                        </p:tgtEl>
                                        <p:attrNameLst>
                                          <p:attrName>style.visibility</p:attrName>
                                        </p:attrNameLst>
                                      </p:cBhvr>
                                      <p:to>
                                        <p:strVal val="visible"/>
                                      </p:to>
                                    </p:set>
                                    <p:animEffect transition="in" filter="barn(inVertical)">
                                      <p:cBhvr>
                                        <p:cTn id="127" dur="500"/>
                                        <p:tgtEl>
                                          <p:spTgt spid="81"/>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grpId="0" nodeType="clickEffect">
                                  <p:stCondLst>
                                    <p:cond delay="0"/>
                                  </p:stCondLst>
                                  <p:childTnLst>
                                    <p:set>
                                      <p:cBhvr>
                                        <p:cTn id="131" dur="1" fill="hold">
                                          <p:stCondLst>
                                            <p:cond delay="0"/>
                                          </p:stCondLst>
                                        </p:cTn>
                                        <p:tgtEl>
                                          <p:spTgt spid="84"/>
                                        </p:tgtEl>
                                        <p:attrNameLst>
                                          <p:attrName>style.visibility</p:attrName>
                                        </p:attrNameLst>
                                      </p:cBhvr>
                                      <p:to>
                                        <p:strVal val="visible"/>
                                      </p:to>
                                    </p:set>
                                    <p:animEffect transition="in" filter="wipe(down)">
                                      <p:cBhvr>
                                        <p:cTn id="132" dur="500"/>
                                        <p:tgtEl>
                                          <p:spTgt spid="84"/>
                                        </p:tgtEl>
                                      </p:cBhvr>
                                    </p:animEffect>
                                  </p:childTnLst>
                                </p:cTn>
                              </p:par>
                              <p:par>
                                <p:cTn id="133" presetID="22" presetClass="entr" presetSubtype="4" fill="hold" nodeType="withEffect">
                                  <p:stCondLst>
                                    <p:cond delay="0"/>
                                  </p:stCondLst>
                                  <p:childTnLst>
                                    <p:set>
                                      <p:cBhvr>
                                        <p:cTn id="134" dur="1" fill="hold">
                                          <p:stCondLst>
                                            <p:cond delay="0"/>
                                          </p:stCondLst>
                                        </p:cTn>
                                        <p:tgtEl>
                                          <p:spTgt spid="85"/>
                                        </p:tgtEl>
                                        <p:attrNameLst>
                                          <p:attrName>style.visibility</p:attrName>
                                        </p:attrNameLst>
                                      </p:cBhvr>
                                      <p:to>
                                        <p:strVal val="visible"/>
                                      </p:to>
                                    </p:set>
                                    <p:animEffect transition="in" filter="wipe(down)">
                                      <p:cBhvr>
                                        <p:cTn id="135" dur="500"/>
                                        <p:tgtEl>
                                          <p:spTgt spid="85"/>
                                        </p:tgtEl>
                                      </p:cBhvr>
                                    </p:animEffect>
                                  </p:childTnLst>
                                </p:cTn>
                              </p:par>
                              <p:par>
                                <p:cTn id="136" presetID="22" presetClass="entr" presetSubtype="4" fill="hold" grpId="0" nodeType="withEffect">
                                  <p:stCondLst>
                                    <p:cond delay="0"/>
                                  </p:stCondLst>
                                  <p:childTnLst>
                                    <p:set>
                                      <p:cBhvr>
                                        <p:cTn id="137" dur="1" fill="hold">
                                          <p:stCondLst>
                                            <p:cond delay="0"/>
                                          </p:stCondLst>
                                        </p:cTn>
                                        <p:tgtEl>
                                          <p:spTgt spid="87"/>
                                        </p:tgtEl>
                                        <p:attrNameLst>
                                          <p:attrName>style.visibility</p:attrName>
                                        </p:attrNameLst>
                                      </p:cBhvr>
                                      <p:to>
                                        <p:strVal val="visible"/>
                                      </p:to>
                                    </p:set>
                                    <p:animEffect transition="in" filter="wipe(down)">
                                      <p:cBhvr>
                                        <p:cTn id="138" dur="500"/>
                                        <p:tgtEl>
                                          <p:spTgt spid="87"/>
                                        </p:tgtEl>
                                      </p:cBhvr>
                                    </p:animEffect>
                                  </p:childTnLst>
                                </p:cTn>
                              </p:par>
                              <p:par>
                                <p:cTn id="139" presetID="22" presetClass="entr" presetSubtype="4" fill="hold" grpId="0" nodeType="withEffect">
                                  <p:stCondLst>
                                    <p:cond delay="0"/>
                                  </p:stCondLst>
                                  <p:childTnLst>
                                    <p:set>
                                      <p:cBhvr>
                                        <p:cTn id="140" dur="1" fill="hold">
                                          <p:stCondLst>
                                            <p:cond delay="0"/>
                                          </p:stCondLst>
                                        </p:cTn>
                                        <p:tgtEl>
                                          <p:spTgt spid="100"/>
                                        </p:tgtEl>
                                        <p:attrNameLst>
                                          <p:attrName>style.visibility</p:attrName>
                                        </p:attrNameLst>
                                      </p:cBhvr>
                                      <p:to>
                                        <p:strVal val="visible"/>
                                      </p:to>
                                    </p:set>
                                    <p:animEffect transition="in" filter="wipe(down)">
                                      <p:cBhvr>
                                        <p:cTn id="141"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3" grpId="0"/>
      <p:bldP spid="45" grpId="0"/>
      <p:bldP spid="46" grpId="0"/>
      <p:bldP spid="48" grpId="0"/>
      <p:bldP spid="49" grpId="0"/>
      <p:bldP spid="50" grpId="0"/>
      <p:bldP spid="52" grpId="0"/>
      <p:bldP spid="53" grpId="0"/>
      <p:bldP spid="55" grpId="0"/>
      <p:bldP spid="56" grpId="0"/>
      <p:bldP spid="59" grpId="0"/>
      <p:bldP spid="60" grpId="0"/>
      <p:bldP spid="63" grpId="0"/>
      <p:bldP spid="65" grpId="0"/>
      <p:bldP spid="67" grpId="0"/>
      <p:bldP spid="69" grpId="0"/>
      <p:bldP spid="72" grpId="0"/>
      <p:bldP spid="73" grpId="0"/>
      <p:bldP spid="74" grpId="0"/>
      <p:bldP spid="77" grpId="0"/>
      <p:bldP spid="81" grpId="0"/>
      <p:bldP spid="84" grpId="0"/>
      <p:bldP spid="87" grpId="0"/>
      <p:bldP spid="100" grpId="0"/>
      <p:bldP spid="3" grpId="0"/>
      <p:bldP spid="123" grpId="0"/>
      <p:bldP spid="1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42" name="TextBox 41"/>
          <p:cNvSpPr txBox="1"/>
          <p:nvPr/>
        </p:nvSpPr>
        <p:spPr>
          <a:xfrm flipH="1">
            <a:off x="980696" y="1885890"/>
            <a:ext cx="543304"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10</a:t>
            </a:r>
            <a:endParaRPr lang="en-US" sz="2000" b="1" dirty="0">
              <a:solidFill>
                <a:srgbClr val="00B050"/>
              </a:solidFill>
              <a:latin typeface="Arial" panose="020B0604020202020204" pitchFamily="34" charset="0"/>
              <a:cs typeface="Arial" panose="020B0604020202020204" pitchFamily="34" charset="0"/>
            </a:endParaRPr>
          </a:p>
        </p:txBody>
      </p:sp>
      <p:sp>
        <p:nvSpPr>
          <p:cNvPr id="45" name="TextBox 44"/>
          <p:cNvSpPr txBox="1"/>
          <p:nvPr/>
        </p:nvSpPr>
        <p:spPr>
          <a:xfrm flipH="1">
            <a:off x="1120510" y="2286000"/>
            <a:ext cx="63209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2</a:t>
            </a:r>
            <a:endParaRPr lang="en-US" sz="2000" b="1" dirty="0">
              <a:solidFill>
                <a:srgbClr val="00B050"/>
              </a:solidFill>
              <a:latin typeface="Arial" panose="020B0604020202020204" pitchFamily="34" charset="0"/>
              <a:cs typeface="Arial" panose="020B0604020202020204" pitchFamily="34" charset="0"/>
            </a:endParaRPr>
          </a:p>
        </p:txBody>
      </p:sp>
      <p:sp>
        <p:nvSpPr>
          <p:cNvPr id="46" name="TextBox 45"/>
          <p:cNvSpPr txBox="1"/>
          <p:nvPr/>
        </p:nvSpPr>
        <p:spPr>
          <a:xfrm>
            <a:off x="990600" y="26478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cxnSp>
        <p:nvCxnSpPr>
          <p:cNvPr id="47" name="Straight Connector 46"/>
          <p:cNvCxnSpPr/>
          <p:nvPr/>
        </p:nvCxnSpPr>
        <p:spPr>
          <a:xfrm>
            <a:off x="1094696" y="2673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48" name="TextBox 47"/>
          <p:cNvSpPr txBox="1"/>
          <p:nvPr/>
        </p:nvSpPr>
        <p:spPr>
          <a:xfrm>
            <a:off x="609600" y="3480467"/>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9" name="TextBox 48"/>
          <p:cNvSpPr txBox="1"/>
          <p:nvPr/>
        </p:nvSpPr>
        <p:spPr>
          <a:xfrm flipH="1">
            <a:off x="990600" y="3270977"/>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sp>
        <p:nvSpPr>
          <p:cNvPr id="50" name="TextBox 49"/>
          <p:cNvSpPr txBox="1"/>
          <p:nvPr/>
        </p:nvSpPr>
        <p:spPr>
          <a:xfrm>
            <a:off x="1066800" y="3626822"/>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cxnSp>
        <p:nvCxnSpPr>
          <p:cNvPr id="51" name="Straight Connector 50"/>
          <p:cNvCxnSpPr/>
          <p:nvPr/>
        </p:nvCxnSpPr>
        <p:spPr>
          <a:xfrm>
            <a:off x="1033062" y="3651977"/>
            <a:ext cx="333585" cy="0"/>
          </a:xfrm>
          <a:prstGeom prst="line">
            <a:avLst/>
          </a:prstGeom>
        </p:spPr>
        <p:style>
          <a:lnRef idx="2">
            <a:schemeClr val="dk1"/>
          </a:lnRef>
          <a:fillRef idx="0">
            <a:schemeClr val="dk1"/>
          </a:fillRef>
          <a:effectRef idx="1">
            <a:schemeClr val="dk1"/>
          </a:effectRef>
          <a:fontRef idx="minor">
            <a:schemeClr val="tx1"/>
          </a:fontRef>
        </p:style>
      </p:cxnSp>
      <p:sp>
        <p:nvSpPr>
          <p:cNvPr id="52" name="TextBox 51"/>
          <p:cNvSpPr txBox="1"/>
          <p:nvPr/>
        </p:nvSpPr>
        <p:spPr>
          <a:xfrm flipH="1">
            <a:off x="1905000" y="3277022"/>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53" name="TextBox 52"/>
          <p:cNvSpPr txBox="1"/>
          <p:nvPr/>
        </p:nvSpPr>
        <p:spPr>
          <a:xfrm>
            <a:off x="1841126" y="3632867"/>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cxnSp>
        <p:nvCxnSpPr>
          <p:cNvPr id="54" name="Straight Connector 53"/>
          <p:cNvCxnSpPr/>
          <p:nvPr/>
        </p:nvCxnSpPr>
        <p:spPr>
          <a:xfrm>
            <a:off x="1945222" y="3658022"/>
            <a:ext cx="333585" cy="0"/>
          </a:xfrm>
          <a:prstGeom prst="line">
            <a:avLst/>
          </a:prstGeom>
        </p:spPr>
        <p:style>
          <a:lnRef idx="2">
            <a:schemeClr val="dk1"/>
          </a:lnRef>
          <a:fillRef idx="0">
            <a:schemeClr val="dk1"/>
          </a:fillRef>
          <a:effectRef idx="1">
            <a:schemeClr val="dk1"/>
          </a:effectRef>
          <a:fontRef idx="minor">
            <a:schemeClr val="tx1"/>
          </a:fontRef>
        </p:style>
      </p:cxnSp>
      <p:sp>
        <p:nvSpPr>
          <p:cNvPr id="55" name="TextBox 54"/>
          <p:cNvSpPr txBox="1"/>
          <p:nvPr/>
        </p:nvSpPr>
        <p:spPr>
          <a:xfrm>
            <a:off x="1447800" y="3347177"/>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56" name="TextBox 55"/>
          <p:cNvSpPr txBox="1"/>
          <p:nvPr/>
        </p:nvSpPr>
        <p:spPr>
          <a:xfrm flipH="1">
            <a:off x="3124200" y="340989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6</a:t>
            </a:r>
            <a:endParaRPr lang="en-US" sz="2000" b="1" dirty="0">
              <a:solidFill>
                <a:srgbClr val="C00000"/>
              </a:solidFill>
              <a:latin typeface="Arial" panose="020B0604020202020204" pitchFamily="34" charset="0"/>
              <a:cs typeface="Arial" panose="020B0604020202020204" pitchFamily="34" charset="0"/>
            </a:endParaRPr>
          </a:p>
        </p:txBody>
      </p:sp>
      <p:cxnSp>
        <p:nvCxnSpPr>
          <p:cNvPr id="61" name="Straight Connector 60"/>
          <p:cNvCxnSpPr/>
          <p:nvPr/>
        </p:nvCxnSpPr>
        <p:spPr>
          <a:xfrm>
            <a:off x="1066800" y="3404681"/>
            <a:ext cx="304800" cy="176719"/>
          </a:xfrm>
          <a:prstGeom prst="line">
            <a:avLst/>
          </a:prstGeom>
        </p:spPr>
        <p:style>
          <a:lnRef idx="2">
            <a:schemeClr val="dk1"/>
          </a:lnRef>
          <a:fillRef idx="0">
            <a:schemeClr val="dk1"/>
          </a:fillRef>
          <a:effectRef idx="1">
            <a:schemeClr val="dk1"/>
          </a:effectRef>
          <a:fontRef idx="minor">
            <a:schemeClr val="tx1"/>
          </a:fontRef>
        </p:style>
      </p:cxnSp>
      <p:cxnSp>
        <p:nvCxnSpPr>
          <p:cNvPr id="62" name="Straight Connector 61"/>
          <p:cNvCxnSpPr/>
          <p:nvPr/>
        </p:nvCxnSpPr>
        <p:spPr>
          <a:xfrm>
            <a:off x="1969780" y="3780058"/>
            <a:ext cx="309027" cy="252919"/>
          </a:xfrm>
          <a:prstGeom prst="line">
            <a:avLst/>
          </a:prstGeom>
        </p:spPr>
        <p:style>
          <a:lnRef idx="2">
            <a:schemeClr val="dk1"/>
          </a:lnRef>
          <a:fillRef idx="0">
            <a:schemeClr val="dk1"/>
          </a:fillRef>
          <a:effectRef idx="1">
            <a:schemeClr val="dk1"/>
          </a:effectRef>
          <a:fontRef idx="minor">
            <a:schemeClr val="tx1"/>
          </a:fontRef>
        </p:style>
      </p:cxnSp>
      <p:sp>
        <p:nvSpPr>
          <p:cNvPr id="63" name="TextBox 62"/>
          <p:cNvSpPr txBox="1"/>
          <p:nvPr/>
        </p:nvSpPr>
        <p:spPr>
          <a:xfrm>
            <a:off x="2667000" y="34290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64" name="Straight Connector 63"/>
          <p:cNvCxnSpPr/>
          <p:nvPr/>
        </p:nvCxnSpPr>
        <p:spPr>
          <a:xfrm>
            <a:off x="762000" y="2286000"/>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65" name="TextBox 64"/>
          <p:cNvSpPr txBox="1"/>
          <p:nvPr/>
        </p:nvSpPr>
        <p:spPr>
          <a:xfrm flipH="1">
            <a:off x="1143000" y="4552890"/>
            <a:ext cx="76695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24</a:t>
            </a:r>
            <a:endParaRPr lang="en-US" sz="2000" b="1" dirty="0">
              <a:solidFill>
                <a:srgbClr val="00B050"/>
              </a:solidFill>
              <a:latin typeface="Arial" panose="020B0604020202020204" pitchFamily="34" charset="0"/>
              <a:cs typeface="Arial" panose="020B0604020202020204" pitchFamily="34" charset="0"/>
            </a:endParaRPr>
          </a:p>
        </p:txBody>
      </p:sp>
      <p:sp>
        <p:nvSpPr>
          <p:cNvPr id="72" name="TextBox 71"/>
          <p:cNvSpPr txBox="1"/>
          <p:nvPr/>
        </p:nvSpPr>
        <p:spPr>
          <a:xfrm>
            <a:off x="685800" y="60768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3" name="TextBox 72"/>
          <p:cNvSpPr txBox="1"/>
          <p:nvPr/>
        </p:nvSpPr>
        <p:spPr>
          <a:xfrm flipH="1">
            <a:off x="1066800" y="5867400"/>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24</a:t>
            </a:r>
            <a:endParaRPr lang="en-US" sz="2000" dirty="0">
              <a:latin typeface="Arial" panose="020B0604020202020204" pitchFamily="34" charset="0"/>
              <a:cs typeface="Arial" panose="020B0604020202020204" pitchFamily="34" charset="0"/>
            </a:endParaRPr>
          </a:p>
        </p:txBody>
      </p:sp>
      <p:sp>
        <p:nvSpPr>
          <p:cNvPr id="74" name="TextBox 73"/>
          <p:cNvSpPr txBox="1"/>
          <p:nvPr/>
        </p:nvSpPr>
        <p:spPr>
          <a:xfrm>
            <a:off x="1066800" y="6223245"/>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cxnSp>
        <p:nvCxnSpPr>
          <p:cNvPr id="75" name="Straight Connector 74"/>
          <p:cNvCxnSpPr/>
          <p:nvPr/>
        </p:nvCxnSpPr>
        <p:spPr>
          <a:xfrm>
            <a:off x="1109262" y="6248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76" name="TextBox 75"/>
          <p:cNvSpPr txBox="1"/>
          <p:nvPr/>
        </p:nvSpPr>
        <p:spPr>
          <a:xfrm flipH="1">
            <a:off x="1974008" y="5873445"/>
            <a:ext cx="504614"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77" name="TextBox 76"/>
          <p:cNvSpPr txBox="1"/>
          <p:nvPr/>
        </p:nvSpPr>
        <p:spPr>
          <a:xfrm>
            <a:off x="1917326" y="62292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cxnSp>
        <p:nvCxnSpPr>
          <p:cNvPr id="79" name="Straight Connector 78"/>
          <p:cNvCxnSpPr/>
          <p:nvPr/>
        </p:nvCxnSpPr>
        <p:spPr>
          <a:xfrm>
            <a:off x="2021422" y="6254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81" name="TextBox 80"/>
          <p:cNvSpPr txBox="1"/>
          <p:nvPr/>
        </p:nvSpPr>
        <p:spPr>
          <a:xfrm>
            <a:off x="1524000" y="5943600"/>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84" name="TextBox 83"/>
          <p:cNvSpPr txBox="1"/>
          <p:nvPr/>
        </p:nvSpPr>
        <p:spPr>
          <a:xfrm flipH="1">
            <a:off x="3522566" y="5796823"/>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36</a:t>
            </a:r>
            <a:endParaRPr lang="en-US" sz="2000" dirty="0">
              <a:latin typeface="Arial" panose="020B0604020202020204" pitchFamily="34" charset="0"/>
              <a:cs typeface="Arial" panose="020B0604020202020204" pitchFamily="34" charset="0"/>
            </a:endParaRPr>
          </a:p>
        </p:txBody>
      </p:sp>
      <p:cxnSp>
        <p:nvCxnSpPr>
          <p:cNvPr id="85" name="Straight Connector 84"/>
          <p:cNvCxnSpPr/>
          <p:nvPr/>
        </p:nvCxnSpPr>
        <p:spPr>
          <a:xfrm>
            <a:off x="3722380" y="6177823"/>
            <a:ext cx="333585" cy="0"/>
          </a:xfrm>
          <a:prstGeom prst="line">
            <a:avLst/>
          </a:prstGeom>
        </p:spPr>
        <p:style>
          <a:lnRef idx="2">
            <a:schemeClr val="dk1"/>
          </a:lnRef>
          <a:fillRef idx="0">
            <a:schemeClr val="dk1"/>
          </a:fillRef>
          <a:effectRef idx="1">
            <a:schemeClr val="dk1"/>
          </a:effectRef>
          <a:fontRef idx="minor">
            <a:schemeClr val="tx1"/>
          </a:fontRef>
        </p:style>
      </p:cxnSp>
      <p:sp>
        <p:nvSpPr>
          <p:cNvPr id="87" name="TextBox 86"/>
          <p:cNvSpPr txBox="1"/>
          <p:nvPr/>
        </p:nvSpPr>
        <p:spPr>
          <a:xfrm flipH="1">
            <a:off x="3522566" y="6177823"/>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100" name="TextBox 99"/>
          <p:cNvSpPr txBox="1"/>
          <p:nvPr/>
        </p:nvSpPr>
        <p:spPr>
          <a:xfrm>
            <a:off x="2743200" y="6025423"/>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120" name="Straight Connector 119"/>
          <p:cNvCxnSpPr/>
          <p:nvPr/>
        </p:nvCxnSpPr>
        <p:spPr>
          <a:xfrm>
            <a:off x="838200" y="4958623"/>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122" name="TextBox 121"/>
          <p:cNvSpPr txBox="1"/>
          <p:nvPr/>
        </p:nvSpPr>
        <p:spPr>
          <a:xfrm>
            <a:off x="381000" y="1066800"/>
            <a:ext cx="6248400" cy="400110"/>
          </a:xfrm>
          <a:prstGeom prst="rect">
            <a:avLst/>
          </a:prstGeom>
          <a:noFill/>
          <a:ln w="28575">
            <a:solidFill>
              <a:srgbClr val="7030A0"/>
            </a:solidFill>
          </a:ln>
        </p:spPr>
        <p:txBody>
          <a:bodyPr wrap="square" rtlCol="0">
            <a:spAutoFit/>
          </a:bodyPr>
          <a:lstStyle/>
          <a:p>
            <a:r>
              <a:rPr lang="en-US" sz="2000" b="1" dirty="0">
                <a:solidFill>
                  <a:srgbClr val="7030A0"/>
                </a:solidFill>
                <a:latin typeface="Arial" panose="020B0604020202020204" pitchFamily="34" charset="0"/>
                <a:cs typeface="Arial" panose="020B0604020202020204" pitchFamily="34" charset="0"/>
              </a:rPr>
              <a:t>2</a:t>
            </a:r>
            <a:r>
              <a:rPr lang="en-US" sz="2000" b="1" dirty="0" smtClean="0">
                <a:solidFill>
                  <a:srgbClr val="7030A0"/>
                </a:solidFill>
                <a:latin typeface="Arial" panose="020B0604020202020204" pitchFamily="34" charset="0"/>
                <a:cs typeface="Arial" panose="020B0604020202020204" pitchFamily="34" charset="0"/>
              </a:rPr>
              <a:t>. Find the quotient in its simplest form  </a:t>
            </a:r>
            <a:endParaRPr lang="en-US" sz="2000" b="1" dirty="0">
              <a:solidFill>
                <a:srgbClr val="7030A0"/>
              </a:solidFill>
              <a:latin typeface="Arial" panose="020B0604020202020204" pitchFamily="34" charset="0"/>
              <a:cs typeface="Arial" panose="020B0604020202020204" pitchFamily="34" charset="0"/>
            </a:endParaRPr>
          </a:p>
        </p:txBody>
      </p:sp>
      <p:sp>
        <p:nvSpPr>
          <p:cNvPr id="3" name="TextBox 2"/>
          <p:cNvSpPr txBox="1"/>
          <p:nvPr/>
        </p:nvSpPr>
        <p:spPr>
          <a:xfrm>
            <a:off x="304800" y="1876455"/>
            <a:ext cx="38100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j</a:t>
            </a:r>
            <a:endParaRPr lang="en-US" sz="2000" b="1" dirty="0">
              <a:solidFill>
                <a:srgbClr val="00B050"/>
              </a:solidFill>
              <a:latin typeface="Arial" panose="020B0604020202020204" pitchFamily="34" charset="0"/>
              <a:cs typeface="Arial" panose="020B0604020202020204" pitchFamily="34" charset="0"/>
            </a:endParaRPr>
          </a:p>
        </p:txBody>
      </p:sp>
      <p:sp>
        <p:nvSpPr>
          <p:cNvPr id="123" name="TextBox 122"/>
          <p:cNvSpPr txBox="1"/>
          <p:nvPr/>
        </p:nvSpPr>
        <p:spPr>
          <a:xfrm>
            <a:off x="228600" y="4476690"/>
            <a:ext cx="38100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k</a:t>
            </a:r>
            <a:endParaRPr lang="en-US" sz="2000" b="1" dirty="0">
              <a:solidFill>
                <a:srgbClr val="00B050"/>
              </a:solidFill>
              <a:latin typeface="Arial" panose="020B0604020202020204" pitchFamily="34" charset="0"/>
              <a:cs typeface="Arial" panose="020B0604020202020204" pitchFamily="34" charset="0"/>
            </a:endParaRPr>
          </a:p>
        </p:txBody>
      </p:sp>
      <p:sp>
        <p:nvSpPr>
          <p:cNvPr id="124" name="TextBox 123"/>
          <p:cNvSpPr txBox="1"/>
          <p:nvPr/>
        </p:nvSpPr>
        <p:spPr>
          <a:xfrm>
            <a:off x="828490" y="3105090"/>
            <a:ext cx="314510" cy="400110"/>
          </a:xfrm>
          <a:prstGeom prst="rect">
            <a:avLst/>
          </a:prstGeom>
          <a:noFill/>
        </p:spPr>
        <p:txBody>
          <a:bodyPr wrap="none" rtlCol="0">
            <a:spAutoFit/>
          </a:bodyPr>
          <a:lstStyle/>
          <a:p>
            <a:r>
              <a:rPr lang="en-US" sz="2000" b="1" dirty="0">
                <a:solidFill>
                  <a:srgbClr val="C00000"/>
                </a:solidFill>
              </a:rPr>
              <a:t>2</a:t>
            </a:r>
            <a:endParaRPr lang="en-US" sz="2000" b="1" dirty="0">
              <a:solidFill>
                <a:srgbClr val="C00000"/>
              </a:solidFill>
            </a:endParaRPr>
          </a:p>
        </p:txBody>
      </p:sp>
      <p:sp>
        <p:nvSpPr>
          <p:cNvPr id="57" name="TextBox 56"/>
          <p:cNvSpPr txBox="1"/>
          <p:nvPr/>
        </p:nvSpPr>
        <p:spPr>
          <a:xfrm>
            <a:off x="762000" y="2419290"/>
            <a:ext cx="38100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a:t>
            </a:r>
            <a:endParaRPr lang="en-US" sz="2000" b="1" dirty="0">
              <a:solidFill>
                <a:srgbClr val="00B050"/>
              </a:solidFill>
              <a:latin typeface="Arial" panose="020B0604020202020204" pitchFamily="34" charset="0"/>
              <a:cs typeface="Arial" panose="020B0604020202020204" pitchFamily="34" charset="0"/>
            </a:endParaRPr>
          </a:p>
        </p:txBody>
      </p:sp>
      <p:sp>
        <p:nvSpPr>
          <p:cNvPr id="70" name="TextBox 69"/>
          <p:cNvSpPr txBox="1"/>
          <p:nvPr/>
        </p:nvSpPr>
        <p:spPr>
          <a:xfrm flipH="1">
            <a:off x="3176812" y="190500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cxnSp>
        <p:nvCxnSpPr>
          <p:cNvPr id="71" name="Straight Connector 70"/>
          <p:cNvCxnSpPr/>
          <p:nvPr/>
        </p:nvCxnSpPr>
        <p:spPr>
          <a:xfrm>
            <a:off x="3278840" y="2286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78" name="TextBox 77"/>
          <p:cNvSpPr txBox="1"/>
          <p:nvPr/>
        </p:nvSpPr>
        <p:spPr>
          <a:xfrm flipH="1">
            <a:off x="4219786" y="1911045"/>
            <a:ext cx="30734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80" name="TextBox 79"/>
          <p:cNvSpPr txBox="1"/>
          <p:nvPr/>
        </p:nvSpPr>
        <p:spPr>
          <a:xfrm>
            <a:off x="4086904" y="22668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cxnSp>
        <p:nvCxnSpPr>
          <p:cNvPr id="82" name="Straight Connector 81"/>
          <p:cNvCxnSpPr/>
          <p:nvPr/>
        </p:nvCxnSpPr>
        <p:spPr>
          <a:xfrm>
            <a:off x="4191000" y="2292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83" name="TextBox 82"/>
          <p:cNvSpPr txBox="1"/>
          <p:nvPr/>
        </p:nvSpPr>
        <p:spPr>
          <a:xfrm flipH="1">
            <a:off x="3160178" y="226689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  1</a:t>
            </a:r>
            <a:endParaRPr lang="en-US" sz="2000" dirty="0">
              <a:latin typeface="Arial" panose="020B0604020202020204" pitchFamily="34" charset="0"/>
              <a:cs typeface="Arial" panose="020B0604020202020204" pitchFamily="34" charset="0"/>
            </a:endParaRPr>
          </a:p>
        </p:txBody>
      </p:sp>
      <p:sp>
        <p:nvSpPr>
          <p:cNvPr id="86" name="TextBox 85"/>
          <p:cNvSpPr txBox="1"/>
          <p:nvPr/>
        </p:nvSpPr>
        <p:spPr>
          <a:xfrm>
            <a:off x="3693578" y="2052935"/>
            <a:ext cx="325730"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88" name="TextBox 87"/>
          <p:cNvSpPr txBox="1"/>
          <p:nvPr/>
        </p:nvSpPr>
        <p:spPr>
          <a:xfrm>
            <a:off x="2590800" y="20574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89" name="TextBox 88"/>
          <p:cNvSpPr txBox="1"/>
          <p:nvPr/>
        </p:nvSpPr>
        <p:spPr>
          <a:xfrm flipH="1">
            <a:off x="1272910" y="4953000"/>
            <a:ext cx="632090"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a:t>
            </a:r>
            <a:endParaRPr lang="en-US" sz="2000" b="1" dirty="0">
              <a:solidFill>
                <a:srgbClr val="00B050"/>
              </a:solidFill>
              <a:latin typeface="Arial" panose="020B0604020202020204" pitchFamily="34" charset="0"/>
              <a:cs typeface="Arial" panose="020B0604020202020204" pitchFamily="34" charset="0"/>
            </a:endParaRPr>
          </a:p>
        </p:txBody>
      </p:sp>
      <p:sp>
        <p:nvSpPr>
          <p:cNvPr id="90" name="TextBox 89"/>
          <p:cNvSpPr txBox="1"/>
          <p:nvPr/>
        </p:nvSpPr>
        <p:spPr>
          <a:xfrm>
            <a:off x="1143000" y="53148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cxnSp>
        <p:nvCxnSpPr>
          <p:cNvPr id="91" name="Straight Connector 90"/>
          <p:cNvCxnSpPr/>
          <p:nvPr/>
        </p:nvCxnSpPr>
        <p:spPr>
          <a:xfrm>
            <a:off x="1247096" y="5340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92" name="TextBox 91"/>
          <p:cNvSpPr txBox="1"/>
          <p:nvPr/>
        </p:nvSpPr>
        <p:spPr>
          <a:xfrm>
            <a:off x="914400" y="5086290"/>
            <a:ext cx="38100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sp>
        <p:nvSpPr>
          <p:cNvPr id="93" name="TextBox 92"/>
          <p:cNvSpPr txBox="1"/>
          <p:nvPr/>
        </p:nvSpPr>
        <p:spPr>
          <a:xfrm flipH="1">
            <a:off x="3329212" y="464820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24</a:t>
            </a:r>
            <a:endParaRPr lang="en-US" sz="2000" dirty="0">
              <a:latin typeface="Arial" panose="020B0604020202020204" pitchFamily="34" charset="0"/>
              <a:cs typeface="Arial" panose="020B0604020202020204" pitchFamily="34" charset="0"/>
            </a:endParaRPr>
          </a:p>
        </p:txBody>
      </p:sp>
      <p:cxnSp>
        <p:nvCxnSpPr>
          <p:cNvPr id="94" name="Straight Connector 93"/>
          <p:cNvCxnSpPr/>
          <p:nvPr/>
        </p:nvCxnSpPr>
        <p:spPr>
          <a:xfrm>
            <a:off x="3431240" y="5029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95" name="TextBox 94"/>
          <p:cNvSpPr txBox="1"/>
          <p:nvPr/>
        </p:nvSpPr>
        <p:spPr>
          <a:xfrm flipH="1">
            <a:off x="4267200" y="4654245"/>
            <a:ext cx="65701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sp>
        <p:nvSpPr>
          <p:cNvPr id="96" name="TextBox 95"/>
          <p:cNvSpPr txBox="1"/>
          <p:nvPr/>
        </p:nvSpPr>
        <p:spPr>
          <a:xfrm>
            <a:off x="4239304" y="50100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cxnSp>
        <p:nvCxnSpPr>
          <p:cNvPr id="97" name="Straight Connector 96"/>
          <p:cNvCxnSpPr/>
          <p:nvPr/>
        </p:nvCxnSpPr>
        <p:spPr>
          <a:xfrm>
            <a:off x="4343400" y="5035245"/>
            <a:ext cx="333585" cy="0"/>
          </a:xfrm>
          <a:prstGeom prst="line">
            <a:avLst/>
          </a:prstGeom>
        </p:spPr>
        <p:style>
          <a:lnRef idx="2">
            <a:schemeClr val="dk1"/>
          </a:lnRef>
          <a:fillRef idx="0">
            <a:schemeClr val="dk1"/>
          </a:fillRef>
          <a:effectRef idx="1">
            <a:schemeClr val="dk1"/>
          </a:effectRef>
          <a:fontRef idx="minor">
            <a:schemeClr val="tx1"/>
          </a:fontRef>
        </p:style>
      </p:cxnSp>
      <p:sp>
        <p:nvSpPr>
          <p:cNvPr id="98" name="TextBox 97"/>
          <p:cNvSpPr txBox="1"/>
          <p:nvPr/>
        </p:nvSpPr>
        <p:spPr>
          <a:xfrm flipH="1">
            <a:off x="3312578" y="501009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  1</a:t>
            </a:r>
            <a:endParaRPr lang="en-US" sz="2000" dirty="0">
              <a:latin typeface="Arial" panose="020B0604020202020204" pitchFamily="34" charset="0"/>
              <a:cs typeface="Arial" panose="020B0604020202020204" pitchFamily="34" charset="0"/>
            </a:endParaRPr>
          </a:p>
        </p:txBody>
      </p:sp>
      <p:sp>
        <p:nvSpPr>
          <p:cNvPr id="99" name="TextBox 98"/>
          <p:cNvSpPr txBox="1"/>
          <p:nvPr/>
        </p:nvSpPr>
        <p:spPr>
          <a:xfrm>
            <a:off x="3845978" y="4796135"/>
            <a:ext cx="325730"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01" name="TextBox 100"/>
          <p:cNvSpPr txBox="1"/>
          <p:nvPr/>
        </p:nvSpPr>
        <p:spPr>
          <a:xfrm>
            <a:off x="2743200" y="48006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102" name="Straight Connector 101"/>
          <p:cNvCxnSpPr/>
          <p:nvPr/>
        </p:nvCxnSpPr>
        <p:spPr>
          <a:xfrm>
            <a:off x="2057400" y="6324600"/>
            <a:ext cx="309027" cy="252919"/>
          </a:xfrm>
          <a:prstGeom prst="line">
            <a:avLst/>
          </a:prstGeom>
        </p:spPr>
        <p:style>
          <a:lnRef idx="2">
            <a:schemeClr val="dk1"/>
          </a:lnRef>
          <a:fillRef idx="0">
            <a:schemeClr val="dk1"/>
          </a:fillRef>
          <a:effectRef idx="1">
            <a:schemeClr val="dk1"/>
          </a:effectRef>
          <a:fontRef idx="minor">
            <a:schemeClr val="tx1"/>
          </a:fontRef>
        </p:style>
      </p:cxnSp>
      <p:cxnSp>
        <p:nvCxnSpPr>
          <p:cNvPr id="103" name="Straight Connector 102"/>
          <p:cNvCxnSpPr/>
          <p:nvPr/>
        </p:nvCxnSpPr>
        <p:spPr>
          <a:xfrm>
            <a:off x="1138773" y="5995481"/>
            <a:ext cx="309027" cy="252919"/>
          </a:xfrm>
          <a:prstGeom prst="line">
            <a:avLst/>
          </a:prstGeom>
        </p:spPr>
        <p:style>
          <a:lnRef idx="2">
            <a:schemeClr val="dk1"/>
          </a:lnRef>
          <a:fillRef idx="0">
            <a:schemeClr val="dk1"/>
          </a:fillRef>
          <a:effectRef idx="1">
            <a:schemeClr val="dk1"/>
          </a:effectRef>
          <a:fontRef idx="minor">
            <a:schemeClr val="tx1"/>
          </a:fontRef>
        </p:style>
      </p:cxnSp>
      <p:sp>
        <p:nvSpPr>
          <p:cNvPr id="104" name="TextBox 103"/>
          <p:cNvSpPr txBox="1"/>
          <p:nvPr/>
        </p:nvSpPr>
        <p:spPr>
          <a:xfrm flipH="1">
            <a:off x="2390986" y="6400800"/>
            <a:ext cx="504614" cy="400110"/>
          </a:xfrm>
          <a:prstGeom prst="rect">
            <a:avLst/>
          </a:prstGeom>
          <a:noFill/>
        </p:spPr>
        <p:txBody>
          <a:bodyPr wrap="square" rtlCol="0">
            <a:spAutoFit/>
          </a:bodyPr>
          <a:lstStyle/>
          <a:p>
            <a:r>
              <a:rPr lang="en-US" sz="2000" dirty="0">
                <a:solidFill>
                  <a:srgbClr val="C00000"/>
                </a:solidFill>
                <a:latin typeface="Arial" panose="020B0604020202020204" pitchFamily="34" charset="0"/>
                <a:cs typeface="Arial" panose="020B0604020202020204" pitchFamily="34" charset="0"/>
              </a:rPr>
              <a:t>5</a:t>
            </a:r>
            <a:endParaRPr lang="en-US" sz="2000" dirty="0">
              <a:solidFill>
                <a:srgbClr val="C00000"/>
              </a:solidFill>
              <a:latin typeface="Arial" panose="020B0604020202020204" pitchFamily="34" charset="0"/>
              <a:cs typeface="Arial" panose="020B0604020202020204" pitchFamily="34" charset="0"/>
            </a:endParaRPr>
          </a:p>
        </p:txBody>
      </p:sp>
      <p:sp>
        <p:nvSpPr>
          <p:cNvPr id="105" name="TextBox 104"/>
          <p:cNvSpPr txBox="1"/>
          <p:nvPr/>
        </p:nvSpPr>
        <p:spPr>
          <a:xfrm flipH="1">
            <a:off x="838200" y="5638800"/>
            <a:ext cx="504614" cy="400110"/>
          </a:xfrm>
          <a:prstGeom prst="rect">
            <a:avLst/>
          </a:prstGeom>
          <a:noFill/>
        </p:spPr>
        <p:txBody>
          <a:bodyPr wrap="square" rtlCol="0">
            <a:spAutoFit/>
          </a:bodyPr>
          <a:lstStyle/>
          <a:p>
            <a:r>
              <a:rPr lang="en-US" sz="2000" dirty="0" smtClean="0">
                <a:solidFill>
                  <a:srgbClr val="C00000"/>
                </a:solidFill>
                <a:latin typeface="Arial" panose="020B0604020202020204" pitchFamily="34" charset="0"/>
                <a:cs typeface="Arial" panose="020B0604020202020204" pitchFamily="34" charset="0"/>
              </a:rPr>
              <a:t>12</a:t>
            </a:r>
            <a:endParaRPr lang="en-US" sz="2000" dirty="0">
              <a:solidFill>
                <a:srgbClr val="C00000"/>
              </a:solidFill>
              <a:latin typeface="Arial" panose="020B0604020202020204" pitchFamily="34" charset="0"/>
              <a:cs typeface="Arial" panose="020B0604020202020204" pitchFamily="34" charset="0"/>
            </a:endParaRPr>
          </a:p>
        </p:txBody>
      </p:sp>
      <p:sp>
        <p:nvSpPr>
          <p:cNvPr id="106" name="TextBox 105"/>
          <p:cNvSpPr txBox="1"/>
          <p:nvPr/>
        </p:nvSpPr>
        <p:spPr>
          <a:xfrm flipH="1">
            <a:off x="4999312" y="57912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cxnSp>
        <p:nvCxnSpPr>
          <p:cNvPr id="107" name="Straight Connector 106"/>
          <p:cNvCxnSpPr/>
          <p:nvPr/>
        </p:nvCxnSpPr>
        <p:spPr>
          <a:xfrm>
            <a:off x="5199126" y="6172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08" name="TextBox 107"/>
          <p:cNvSpPr txBox="1"/>
          <p:nvPr/>
        </p:nvSpPr>
        <p:spPr>
          <a:xfrm flipH="1">
            <a:off x="4999312" y="6172200"/>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5</a:t>
            </a:r>
            <a:endParaRPr lang="en-US" sz="2000" b="1" dirty="0">
              <a:solidFill>
                <a:srgbClr val="C00000"/>
              </a:solidFill>
              <a:latin typeface="Arial" panose="020B0604020202020204" pitchFamily="34" charset="0"/>
              <a:cs typeface="Arial" panose="020B0604020202020204" pitchFamily="34" charset="0"/>
            </a:endParaRPr>
          </a:p>
        </p:txBody>
      </p:sp>
      <p:sp>
        <p:nvSpPr>
          <p:cNvPr id="109" name="TextBox 108"/>
          <p:cNvSpPr txBox="1"/>
          <p:nvPr/>
        </p:nvSpPr>
        <p:spPr>
          <a:xfrm>
            <a:off x="4883212" y="5943600"/>
            <a:ext cx="327334" cy="400110"/>
          </a:xfrm>
          <a:prstGeom prst="rect">
            <a:avLst/>
          </a:prstGeom>
          <a:noFill/>
        </p:spPr>
        <p:txBody>
          <a:bodyPr wrap="none" rtlCol="0">
            <a:spAutoFit/>
          </a:bodyPr>
          <a:lstStyle/>
          <a:p>
            <a:r>
              <a:rPr lang="en-US" sz="2000" b="1" dirty="0">
                <a:solidFill>
                  <a:srgbClr val="C00000"/>
                </a:solidFill>
                <a:latin typeface="Arial" panose="020B0604020202020204" pitchFamily="34" charset="0"/>
                <a:cs typeface="Arial" panose="020B0604020202020204" pitchFamily="34" charset="0"/>
              </a:rPr>
              <a:t>7</a:t>
            </a:r>
            <a:endParaRPr lang="en-US" sz="2000" b="1" dirty="0">
              <a:solidFill>
                <a:srgbClr val="C00000"/>
              </a:solidFill>
              <a:latin typeface="Arial" panose="020B0604020202020204" pitchFamily="34" charset="0"/>
              <a:cs typeface="Arial" panose="020B0604020202020204" pitchFamily="34" charset="0"/>
            </a:endParaRPr>
          </a:p>
        </p:txBody>
      </p:sp>
      <p:sp>
        <p:nvSpPr>
          <p:cNvPr id="110" name="TextBox 109"/>
          <p:cNvSpPr txBox="1"/>
          <p:nvPr/>
        </p:nvSpPr>
        <p:spPr>
          <a:xfrm>
            <a:off x="4572000" y="59244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pic>
        <p:nvPicPr>
          <p:cNvPr id="111" name="Picture 110"/>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5182925" y="2751038"/>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inVertical)">
                                      <p:cBhvr>
                                        <p:cTn id="7" dur="500"/>
                                        <p:tgtEl>
                                          <p:spTgt spid="4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barn(inVertical)">
                                      <p:cBhvr>
                                        <p:cTn id="10" dur="500"/>
                                        <p:tgtEl>
                                          <p:spTgt spid="4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barn(inVertical)">
                                      <p:cBhvr>
                                        <p:cTn id="13" dur="500"/>
                                        <p:tgtEl>
                                          <p:spTgt spid="46"/>
                                        </p:tgtEl>
                                      </p:cBhvr>
                                    </p:animEffect>
                                  </p:childTnLst>
                                </p:cTn>
                              </p:par>
                              <p:par>
                                <p:cTn id="14" presetID="16" presetClass="entr" presetSubtype="21" fill="hold" nodeType="withEffect">
                                  <p:stCondLst>
                                    <p:cond delay="0"/>
                                  </p:stCondLst>
                                  <p:childTnLst>
                                    <p:set>
                                      <p:cBhvr>
                                        <p:cTn id="15" dur="1" fill="hold">
                                          <p:stCondLst>
                                            <p:cond delay="0"/>
                                          </p:stCondLst>
                                        </p:cTn>
                                        <p:tgtEl>
                                          <p:spTgt spid="47"/>
                                        </p:tgtEl>
                                        <p:attrNameLst>
                                          <p:attrName>style.visibility</p:attrName>
                                        </p:attrNameLst>
                                      </p:cBhvr>
                                      <p:to>
                                        <p:strVal val="visible"/>
                                      </p:to>
                                    </p:set>
                                    <p:animEffect transition="in" filter="barn(inVertical)">
                                      <p:cBhvr>
                                        <p:cTn id="16" dur="500"/>
                                        <p:tgtEl>
                                          <p:spTgt spid="47"/>
                                        </p:tgtEl>
                                      </p:cBhvr>
                                    </p:animEffect>
                                  </p:childTnLst>
                                </p:cTn>
                              </p:par>
                              <p:par>
                                <p:cTn id="17" presetID="16" presetClass="entr" presetSubtype="21" fill="hold" nodeType="with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barn(inVertical)">
                                      <p:cBhvr>
                                        <p:cTn id="19" dur="500"/>
                                        <p:tgtEl>
                                          <p:spTgt spid="64"/>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barn(inVertical)">
                                      <p:cBhvr>
                                        <p:cTn id="25" dur="500"/>
                                        <p:tgtEl>
                                          <p:spTgt spid="57"/>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70"/>
                                        </p:tgtEl>
                                        <p:attrNameLst>
                                          <p:attrName>style.visibility</p:attrName>
                                        </p:attrNameLst>
                                      </p:cBhvr>
                                      <p:to>
                                        <p:strVal val="visible"/>
                                      </p:to>
                                    </p:set>
                                    <p:animEffect transition="in" filter="barn(inVertical)">
                                      <p:cBhvr>
                                        <p:cTn id="30" dur="500"/>
                                        <p:tgtEl>
                                          <p:spTgt spid="70"/>
                                        </p:tgtEl>
                                      </p:cBhvr>
                                    </p:animEffect>
                                  </p:childTnLst>
                                </p:cTn>
                              </p:par>
                              <p:par>
                                <p:cTn id="31" presetID="16" presetClass="entr" presetSubtype="21" fill="hold" nodeType="withEffect">
                                  <p:stCondLst>
                                    <p:cond delay="0"/>
                                  </p:stCondLst>
                                  <p:childTnLst>
                                    <p:set>
                                      <p:cBhvr>
                                        <p:cTn id="32" dur="1" fill="hold">
                                          <p:stCondLst>
                                            <p:cond delay="0"/>
                                          </p:stCondLst>
                                        </p:cTn>
                                        <p:tgtEl>
                                          <p:spTgt spid="71"/>
                                        </p:tgtEl>
                                        <p:attrNameLst>
                                          <p:attrName>style.visibility</p:attrName>
                                        </p:attrNameLst>
                                      </p:cBhvr>
                                      <p:to>
                                        <p:strVal val="visible"/>
                                      </p:to>
                                    </p:set>
                                    <p:animEffect transition="in" filter="barn(inVertical)">
                                      <p:cBhvr>
                                        <p:cTn id="33" dur="500"/>
                                        <p:tgtEl>
                                          <p:spTgt spid="71"/>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78"/>
                                        </p:tgtEl>
                                        <p:attrNameLst>
                                          <p:attrName>style.visibility</p:attrName>
                                        </p:attrNameLst>
                                      </p:cBhvr>
                                      <p:to>
                                        <p:strVal val="visible"/>
                                      </p:to>
                                    </p:set>
                                    <p:animEffect transition="in" filter="barn(inVertical)">
                                      <p:cBhvr>
                                        <p:cTn id="36" dur="500"/>
                                        <p:tgtEl>
                                          <p:spTgt spid="78"/>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80"/>
                                        </p:tgtEl>
                                        <p:attrNameLst>
                                          <p:attrName>style.visibility</p:attrName>
                                        </p:attrNameLst>
                                      </p:cBhvr>
                                      <p:to>
                                        <p:strVal val="visible"/>
                                      </p:to>
                                    </p:set>
                                    <p:animEffect transition="in" filter="barn(inVertical)">
                                      <p:cBhvr>
                                        <p:cTn id="39" dur="500"/>
                                        <p:tgtEl>
                                          <p:spTgt spid="80"/>
                                        </p:tgtEl>
                                      </p:cBhvr>
                                    </p:animEffect>
                                  </p:childTnLst>
                                </p:cTn>
                              </p:par>
                              <p:par>
                                <p:cTn id="40" presetID="16" presetClass="entr" presetSubtype="21" fill="hold" nodeType="withEffect">
                                  <p:stCondLst>
                                    <p:cond delay="0"/>
                                  </p:stCondLst>
                                  <p:childTnLst>
                                    <p:set>
                                      <p:cBhvr>
                                        <p:cTn id="41" dur="1" fill="hold">
                                          <p:stCondLst>
                                            <p:cond delay="0"/>
                                          </p:stCondLst>
                                        </p:cTn>
                                        <p:tgtEl>
                                          <p:spTgt spid="82"/>
                                        </p:tgtEl>
                                        <p:attrNameLst>
                                          <p:attrName>style.visibility</p:attrName>
                                        </p:attrNameLst>
                                      </p:cBhvr>
                                      <p:to>
                                        <p:strVal val="visible"/>
                                      </p:to>
                                    </p:set>
                                    <p:animEffect transition="in" filter="barn(inVertical)">
                                      <p:cBhvr>
                                        <p:cTn id="42" dur="500"/>
                                        <p:tgtEl>
                                          <p:spTgt spid="82"/>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83"/>
                                        </p:tgtEl>
                                        <p:attrNameLst>
                                          <p:attrName>style.visibility</p:attrName>
                                        </p:attrNameLst>
                                      </p:cBhvr>
                                      <p:to>
                                        <p:strVal val="visible"/>
                                      </p:to>
                                    </p:set>
                                    <p:animEffect transition="in" filter="barn(inVertical)">
                                      <p:cBhvr>
                                        <p:cTn id="45" dur="500"/>
                                        <p:tgtEl>
                                          <p:spTgt spid="83"/>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86"/>
                                        </p:tgtEl>
                                        <p:attrNameLst>
                                          <p:attrName>style.visibility</p:attrName>
                                        </p:attrNameLst>
                                      </p:cBhvr>
                                      <p:to>
                                        <p:strVal val="visible"/>
                                      </p:to>
                                    </p:set>
                                    <p:animEffect transition="in" filter="barn(inVertical)">
                                      <p:cBhvr>
                                        <p:cTn id="48" dur="500"/>
                                        <p:tgtEl>
                                          <p:spTgt spid="86"/>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88"/>
                                        </p:tgtEl>
                                        <p:attrNameLst>
                                          <p:attrName>style.visibility</p:attrName>
                                        </p:attrNameLst>
                                      </p:cBhvr>
                                      <p:to>
                                        <p:strVal val="visible"/>
                                      </p:to>
                                    </p:set>
                                    <p:animEffect transition="in" filter="barn(inVertical)">
                                      <p:cBhvr>
                                        <p:cTn id="51" dur="500"/>
                                        <p:tgtEl>
                                          <p:spTgt spid="8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wipe(down)">
                                      <p:cBhvr>
                                        <p:cTn id="56" dur="500"/>
                                        <p:tgtEl>
                                          <p:spTgt spid="48"/>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wipe(down)">
                                      <p:cBhvr>
                                        <p:cTn id="59" dur="500"/>
                                        <p:tgtEl>
                                          <p:spTgt spid="49"/>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50"/>
                                        </p:tgtEl>
                                        <p:attrNameLst>
                                          <p:attrName>style.visibility</p:attrName>
                                        </p:attrNameLst>
                                      </p:cBhvr>
                                      <p:to>
                                        <p:strVal val="visible"/>
                                      </p:to>
                                    </p:set>
                                    <p:animEffect transition="in" filter="wipe(down)">
                                      <p:cBhvr>
                                        <p:cTn id="62" dur="500"/>
                                        <p:tgtEl>
                                          <p:spTgt spid="50"/>
                                        </p:tgtEl>
                                      </p:cBhvr>
                                    </p:animEffect>
                                  </p:childTnLst>
                                </p:cTn>
                              </p:par>
                              <p:par>
                                <p:cTn id="63" presetID="22" presetClass="entr" presetSubtype="4" fill="hold" nodeType="withEffect">
                                  <p:stCondLst>
                                    <p:cond delay="0"/>
                                  </p:stCondLst>
                                  <p:childTnLst>
                                    <p:set>
                                      <p:cBhvr>
                                        <p:cTn id="64" dur="1" fill="hold">
                                          <p:stCondLst>
                                            <p:cond delay="0"/>
                                          </p:stCondLst>
                                        </p:cTn>
                                        <p:tgtEl>
                                          <p:spTgt spid="51"/>
                                        </p:tgtEl>
                                        <p:attrNameLst>
                                          <p:attrName>style.visibility</p:attrName>
                                        </p:attrNameLst>
                                      </p:cBhvr>
                                      <p:to>
                                        <p:strVal val="visible"/>
                                      </p:to>
                                    </p:set>
                                    <p:animEffect transition="in" filter="wipe(down)">
                                      <p:cBhvr>
                                        <p:cTn id="65" dur="500"/>
                                        <p:tgtEl>
                                          <p:spTgt spid="51"/>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52"/>
                                        </p:tgtEl>
                                        <p:attrNameLst>
                                          <p:attrName>style.visibility</p:attrName>
                                        </p:attrNameLst>
                                      </p:cBhvr>
                                      <p:to>
                                        <p:strVal val="visible"/>
                                      </p:to>
                                    </p:set>
                                    <p:animEffect transition="in" filter="wipe(down)">
                                      <p:cBhvr>
                                        <p:cTn id="68" dur="500"/>
                                        <p:tgtEl>
                                          <p:spTgt spid="52"/>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wipe(down)">
                                      <p:cBhvr>
                                        <p:cTn id="71" dur="500"/>
                                        <p:tgtEl>
                                          <p:spTgt spid="53"/>
                                        </p:tgtEl>
                                      </p:cBhvr>
                                    </p:animEffect>
                                  </p:childTnLst>
                                </p:cTn>
                              </p:par>
                              <p:par>
                                <p:cTn id="72" presetID="22" presetClass="entr" presetSubtype="4" fill="hold" nodeType="with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down)">
                                      <p:cBhvr>
                                        <p:cTn id="74" dur="500"/>
                                        <p:tgtEl>
                                          <p:spTgt spid="54"/>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wipe(down)">
                                      <p:cBhvr>
                                        <p:cTn id="77" dur="500"/>
                                        <p:tgtEl>
                                          <p:spTgt spid="5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61"/>
                                        </p:tgtEl>
                                        <p:attrNameLst>
                                          <p:attrName>style.visibility</p:attrName>
                                        </p:attrNameLst>
                                      </p:cBhvr>
                                      <p:to>
                                        <p:strVal val="visible"/>
                                      </p:to>
                                    </p:set>
                                    <p:animEffect transition="in" filter="wipe(down)">
                                      <p:cBhvr>
                                        <p:cTn id="82" dur="500"/>
                                        <p:tgtEl>
                                          <p:spTgt spid="61"/>
                                        </p:tgtEl>
                                      </p:cBhvr>
                                    </p:animEffect>
                                  </p:childTnLst>
                                </p:cTn>
                              </p:par>
                              <p:par>
                                <p:cTn id="83" presetID="22" presetClass="entr" presetSubtype="4" fill="hold" nodeType="withEffect">
                                  <p:stCondLst>
                                    <p:cond delay="0"/>
                                  </p:stCondLst>
                                  <p:childTnLst>
                                    <p:set>
                                      <p:cBhvr>
                                        <p:cTn id="84" dur="1" fill="hold">
                                          <p:stCondLst>
                                            <p:cond delay="0"/>
                                          </p:stCondLst>
                                        </p:cTn>
                                        <p:tgtEl>
                                          <p:spTgt spid="62"/>
                                        </p:tgtEl>
                                        <p:attrNameLst>
                                          <p:attrName>style.visibility</p:attrName>
                                        </p:attrNameLst>
                                      </p:cBhvr>
                                      <p:to>
                                        <p:strVal val="visible"/>
                                      </p:to>
                                    </p:set>
                                    <p:animEffect transition="in" filter="wipe(down)">
                                      <p:cBhvr>
                                        <p:cTn id="85" dur="500"/>
                                        <p:tgtEl>
                                          <p:spTgt spid="62"/>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124"/>
                                        </p:tgtEl>
                                        <p:attrNameLst>
                                          <p:attrName>style.visibility</p:attrName>
                                        </p:attrNameLst>
                                      </p:cBhvr>
                                      <p:to>
                                        <p:strVal val="visible"/>
                                      </p:to>
                                    </p:set>
                                    <p:animEffect transition="in" filter="wipe(down)">
                                      <p:cBhvr>
                                        <p:cTn id="90" dur="500"/>
                                        <p:tgtEl>
                                          <p:spTgt spid="124"/>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56"/>
                                        </p:tgtEl>
                                        <p:attrNameLst>
                                          <p:attrName>style.visibility</p:attrName>
                                        </p:attrNameLst>
                                      </p:cBhvr>
                                      <p:to>
                                        <p:strVal val="visible"/>
                                      </p:to>
                                    </p:set>
                                    <p:animEffect transition="in" filter="wipe(down)">
                                      <p:cBhvr>
                                        <p:cTn id="95" dur="500"/>
                                        <p:tgtEl>
                                          <p:spTgt spid="56"/>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63"/>
                                        </p:tgtEl>
                                        <p:attrNameLst>
                                          <p:attrName>style.visibility</p:attrName>
                                        </p:attrNameLst>
                                      </p:cBhvr>
                                      <p:to>
                                        <p:strVal val="visible"/>
                                      </p:to>
                                    </p:set>
                                    <p:animEffect transition="in" filter="wipe(down)">
                                      <p:cBhvr>
                                        <p:cTn id="98" dur="500"/>
                                        <p:tgtEl>
                                          <p:spTgt spid="63"/>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grpId="0" nodeType="click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wipe(down)">
                                      <p:cBhvr>
                                        <p:cTn id="103" dur="500"/>
                                        <p:tgtEl>
                                          <p:spTgt spid="65"/>
                                        </p:tgtEl>
                                      </p:cBhvr>
                                    </p:animEffect>
                                  </p:childTnLst>
                                </p:cTn>
                              </p:par>
                              <p:par>
                                <p:cTn id="104" presetID="22" presetClass="entr" presetSubtype="4" fill="hold" nodeType="withEffect">
                                  <p:stCondLst>
                                    <p:cond delay="0"/>
                                  </p:stCondLst>
                                  <p:childTnLst>
                                    <p:set>
                                      <p:cBhvr>
                                        <p:cTn id="105" dur="1" fill="hold">
                                          <p:stCondLst>
                                            <p:cond delay="0"/>
                                          </p:stCondLst>
                                        </p:cTn>
                                        <p:tgtEl>
                                          <p:spTgt spid="120"/>
                                        </p:tgtEl>
                                        <p:attrNameLst>
                                          <p:attrName>style.visibility</p:attrName>
                                        </p:attrNameLst>
                                      </p:cBhvr>
                                      <p:to>
                                        <p:strVal val="visible"/>
                                      </p:to>
                                    </p:set>
                                    <p:animEffect transition="in" filter="wipe(down)">
                                      <p:cBhvr>
                                        <p:cTn id="106" dur="500"/>
                                        <p:tgtEl>
                                          <p:spTgt spid="120"/>
                                        </p:tgtEl>
                                      </p:cBhvr>
                                    </p:animEffect>
                                  </p:childTnLst>
                                </p:cTn>
                              </p:par>
                              <p:par>
                                <p:cTn id="107" presetID="22" presetClass="entr" presetSubtype="4" fill="hold" grpId="0" nodeType="withEffect">
                                  <p:stCondLst>
                                    <p:cond delay="0"/>
                                  </p:stCondLst>
                                  <p:childTnLst>
                                    <p:set>
                                      <p:cBhvr>
                                        <p:cTn id="108" dur="1" fill="hold">
                                          <p:stCondLst>
                                            <p:cond delay="0"/>
                                          </p:stCondLst>
                                        </p:cTn>
                                        <p:tgtEl>
                                          <p:spTgt spid="123"/>
                                        </p:tgtEl>
                                        <p:attrNameLst>
                                          <p:attrName>style.visibility</p:attrName>
                                        </p:attrNameLst>
                                      </p:cBhvr>
                                      <p:to>
                                        <p:strVal val="visible"/>
                                      </p:to>
                                    </p:set>
                                    <p:animEffect transition="in" filter="wipe(down)">
                                      <p:cBhvr>
                                        <p:cTn id="109" dur="500"/>
                                        <p:tgtEl>
                                          <p:spTgt spid="123"/>
                                        </p:tgtEl>
                                      </p:cBhvr>
                                    </p:animEffect>
                                  </p:childTnLst>
                                </p:cTn>
                              </p:par>
                              <p:par>
                                <p:cTn id="110" presetID="22" presetClass="entr" presetSubtype="4" fill="hold" grpId="0" nodeType="withEffect">
                                  <p:stCondLst>
                                    <p:cond delay="0"/>
                                  </p:stCondLst>
                                  <p:childTnLst>
                                    <p:set>
                                      <p:cBhvr>
                                        <p:cTn id="111" dur="1" fill="hold">
                                          <p:stCondLst>
                                            <p:cond delay="0"/>
                                          </p:stCondLst>
                                        </p:cTn>
                                        <p:tgtEl>
                                          <p:spTgt spid="89"/>
                                        </p:tgtEl>
                                        <p:attrNameLst>
                                          <p:attrName>style.visibility</p:attrName>
                                        </p:attrNameLst>
                                      </p:cBhvr>
                                      <p:to>
                                        <p:strVal val="visible"/>
                                      </p:to>
                                    </p:set>
                                    <p:animEffect transition="in" filter="wipe(down)">
                                      <p:cBhvr>
                                        <p:cTn id="112" dur="500"/>
                                        <p:tgtEl>
                                          <p:spTgt spid="89"/>
                                        </p:tgtEl>
                                      </p:cBhvr>
                                    </p:animEffect>
                                  </p:childTnLst>
                                </p:cTn>
                              </p:par>
                              <p:par>
                                <p:cTn id="113" presetID="22" presetClass="entr" presetSubtype="4" fill="hold" grpId="0" nodeType="withEffect">
                                  <p:stCondLst>
                                    <p:cond delay="0"/>
                                  </p:stCondLst>
                                  <p:childTnLst>
                                    <p:set>
                                      <p:cBhvr>
                                        <p:cTn id="114" dur="1" fill="hold">
                                          <p:stCondLst>
                                            <p:cond delay="0"/>
                                          </p:stCondLst>
                                        </p:cTn>
                                        <p:tgtEl>
                                          <p:spTgt spid="90"/>
                                        </p:tgtEl>
                                        <p:attrNameLst>
                                          <p:attrName>style.visibility</p:attrName>
                                        </p:attrNameLst>
                                      </p:cBhvr>
                                      <p:to>
                                        <p:strVal val="visible"/>
                                      </p:to>
                                    </p:set>
                                    <p:animEffect transition="in" filter="wipe(down)">
                                      <p:cBhvr>
                                        <p:cTn id="115" dur="500"/>
                                        <p:tgtEl>
                                          <p:spTgt spid="90"/>
                                        </p:tgtEl>
                                      </p:cBhvr>
                                    </p:animEffect>
                                  </p:childTnLst>
                                </p:cTn>
                              </p:par>
                              <p:par>
                                <p:cTn id="116" presetID="22" presetClass="entr" presetSubtype="4" fill="hold" nodeType="withEffect">
                                  <p:stCondLst>
                                    <p:cond delay="0"/>
                                  </p:stCondLst>
                                  <p:childTnLst>
                                    <p:set>
                                      <p:cBhvr>
                                        <p:cTn id="117" dur="1" fill="hold">
                                          <p:stCondLst>
                                            <p:cond delay="0"/>
                                          </p:stCondLst>
                                        </p:cTn>
                                        <p:tgtEl>
                                          <p:spTgt spid="91"/>
                                        </p:tgtEl>
                                        <p:attrNameLst>
                                          <p:attrName>style.visibility</p:attrName>
                                        </p:attrNameLst>
                                      </p:cBhvr>
                                      <p:to>
                                        <p:strVal val="visible"/>
                                      </p:to>
                                    </p:set>
                                    <p:animEffect transition="in" filter="wipe(down)">
                                      <p:cBhvr>
                                        <p:cTn id="118" dur="500"/>
                                        <p:tgtEl>
                                          <p:spTgt spid="91"/>
                                        </p:tgtEl>
                                      </p:cBhvr>
                                    </p:animEffect>
                                  </p:childTnLst>
                                </p:cTn>
                              </p:par>
                              <p:par>
                                <p:cTn id="119" presetID="22" presetClass="entr" presetSubtype="4" fill="hold" grpId="0" nodeType="withEffect">
                                  <p:stCondLst>
                                    <p:cond delay="0"/>
                                  </p:stCondLst>
                                  <p:childTnLst>
                                    <p:set>
                                      <p:cBhvr>
                                        <p:cTn id="120" dur="1" fill="hold">
                                          <p:stCondLst>
                                            <p:cond delay="0"/>
                                          </p:stCondLst>
                                        </p:cTn>
                                        <p:tgtEl>
                                          <p:spTgt spid="92"/>
                                        </p:tgtEl>
                                        <p:attrNameLst>
                                          <p:attrName>style.visibility</p:attrName>
                                        </p:attrNameLst>
                                      </p:cBhvr>
                                      <p:to>
                                        <p:strVal val="visible"/>
                                      </p:to>
                                    </p:set>
                                    <p:animEffect transition="in" filter="wipe(down)">
                                      <p:cBhvr>
                                        <p:cTn id="121" dur="500"/>
                                        <p:tgtEl>
                                          <p:spTgt spid="92"/>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grpId="0" nodeType="clickEffect">
                                  <p:stCondLst>
                                    <p:cond delay="0"/>
                                  </p:stCondLst>
                                  <p:childTnLst>
                                    <p:set>
                                      <p:cBhvr>
                                        <p:cTn id="125" dur="1" fill="hold">
                                          <p:stCondLst>
                                            <p:cond delay="0"/>
                                          </p:stCondLst>
                                        </p:cTn>
                                        <p:tgtEl>
                                          <p:spTgt spid="93"/>
                                        </p:tgtEl>
                                        <p:attrNameLst>
                                          <p:attrName>style.visibility</p:attrName>
                                        </p:attrNameLst>
                                      </p:cBhvr>
                                      <p:to>
                                        <p:strVal val="visible"/>
                                      </p:to>
                                    </p:set>
                                    <p:animEffect transition="in" filter="wipe(down)">
                                      <p:cBhvr>
                                        <p:cTn id="126" dur="500"/>
                                        <p:tgtEl>
                                          <p:spTgt spid="93"/>
                                        </p:tgtEl>
                                      </p:cBhvr>
                                    </p:animEffect>
                                  </p:childTnLst>
                                </p:cTn>
                              </p:par>
                              <p:par>
                                <p:cTn id="127" presetID="22" presetClass="entr" presetSubtype="4" fill="hold" nodeType="withEffect">
                                  <p:stCondLst>
                                    <p:cond delay="0"/>
                                  </p:stCondLst>
                                  <p:childTnLst>
                                    <p:set>
                                      <p:cBhvr>
                                        <p:cTn id="128" dur="1" fill="hold">
                                          <p:stCondLst>
                                            <p:cond delay="0"/>
                                          </p:stCondLst>
                                        </p:cTn>
                                        <p:tgtEl>
                                          <p:spTgt spid="94"/>
                                        </p:tgtEl>
                                        <p:attrNameLst>
                                          <p:attrName>style.visibility</p:attrName>
                                        </p:attrNameLst>
                                      </p:cBhvr>
                                      <p:to>
                                        <p:strVal val="visible"/>
                                      </p:to>
                                    </p:set>
                                    <p:animEffect transition="in" filter="wipe(down)">
                                      <p:cBhvr>
                                        <p:cTn id="129" dur="500"/>
                                        <p:tgtEl>
                                          <p:spTgt spid="94"/>
                                        </p:tgtEl>
                                      </p:cBhvr>
                                    </p:animEffect>
                                  </p:childTnLst>
                                </p:cTn>
                              </p:par>
                              <p:par>
                                <p:cTn id="130" presetID="22" presetClass="entr" presetSubtype="4" fill="hold" grpId="0" nodeType="withEffect">
                                  <p:stCondLst>
                                    <p:cond delay="0"/>
                                  </p:stCondLst>
                                  <p:childTnLst>
                                    <p:set>
                                      <p:cBhvr>
                                        <p:cTn id="131" dur="1" fill="hold">
                                          <p:stCondLst>
                                            <p:cond delay="0"/>
                                          </p:stCondLst>
                                        </p:cTn>
                                        <p:tgtEl>
                                          <p:spTgt spid="95"/>
                                        </p:tgtEl>
                                        <p:attrNameLst>
                                          <p:attrName>style.visibility</p:attrName>
                                        </p:attrNameLst>
                                      </p:cBhvr>
                                      <p:to>
                                        <p:strVal val="visible"/>
                                      </p:to>
                                    </p:set>
                                    <p:animEffect transition="in" filter="wipe(down)">
                                      <p:cBhvr>
                                        <p:cTn id="132" dur="500"/>
                                        <p:tgtEl>
                                          <p:spTgt spid="95"/>
                                        </p:tgtEl>
                                      </p:cBhvr>
                                    </p:animEffect>
                                  </p:childTnLst>
                                </p:cTn>
                              </p:par>
                              <p:par>
                                <p:cTn id="133" presetID="22" presetClass="entr" presetSubtype="4" fill="hold" grpId="0" nodeType="withEffect">
                                  <p:stCondLst>
                                    <p:cond delay="0"/>
                                  </p:stCondLst>
                                  <p:childTnLst>
                                    <p:set>
                                      <p:cBhvr>
                                        <p:cTn id="134" dur="1" fill="hold">
                                          <p:stCondLst>
                                            <p:cond delay="0"/>
                                          </p:stCondLst>
                                        </p:cTn>
                                        <p:tgtEl>
                                          <p:spTgt spid="96"/>
                                        </p:tgtEl>
                                        <p:attrNameLst>
                                          <p:attrName>style.visibility</p:attrName>
                                        </p:attrNameLst>
                                      </p:cBhvr>
                                      <p:to>
                                        <p:strVal val="visible"/>
                                      </p:to>
                                    </p:set>
                                    <p:animEffect transition="in" filter="wipe(down)">
                                      <p:cBhvr>
                                        <p:cTn id="135" dur="500"/>
                                        <p:tgtEl>
                                          <p:spTgt spid="96"/>
                                        </p:tgtEl>
                                      </p:cBhvr>
                                    </p:animEffect>
                                  </p:childTnLst>
                                </p:cTn>
                              </p:par>
                              <p:par>
                                <p:cTn id="136" presetID="22" presetClass="entr" presetSubtype="4" fill="hold" nodeType="withEffect">
                                  <p:stCondLst>
                                    <p:cond delay="0"/>
                                  </p:stCondLst>
                                  <p:childTnLst>
                                    <p:set>
                                      <p:cBhvr>
                                        <p:cTn id="137" dur="1" fill="hold">
                                          <p:stCondLst>
                                            <p:cond delay="0"/>
                                          </p:stCondLst>
                                        </p:cTn>
                                        <p:tgtEl>
                                          <p:spTgt spid="97"/>
                                        </p:tgtEl>
                                        <p:attrNameLst>
                                          <p:attrName>style.visibility</p:attrName>
                                        </p:attrNameLst>
                                      </p:cBhvr>
                                      <p:to>
                                        <p:strVal val="visible"/>
                                      </p:to>
                                    </p:set>
                                    <p:animEffect transition="in" filter="wipe(down)">
                                      <p:cBhvr>
                                        <p:cTn id="138" dur="500"/>
                                        <p:tgtEl>
                                          <p:spTgt spid="97"/>
                                        </p:tgtEl>
                                      </p:cBhvr>
                                    </p:animEffect>
                                  </p:childTnLst>
                                </p:cTn>
                              </p:par>
                              <p:par>
                                <p:cTn id="139" presetID="22" presetClass="entr" presetSubtype="4" fill="hold" grpId="0" nodeType="withEffect">
                                  <p:stCondLst>
                                    <p:cond delay="0"/>
                                  </p:stCondLst>
                                  <p:childTnLst>
                                    <p:set>
                                      <p:cBhvr>
                                        <p:cTn id="140" dur="1" fill="hold">
                                          <p:stCondLst>
                                            <p:cond delay="0"/>
                                          </p:stCondLst>
                                        </p:cTn>
                                        <p:tgtEl>
                                          <p:spTgt spid="98"/>
                                        </p:tgtEl>
                                        <p:attrNameLst>
                                          <p:attrName>style.visibility</p:attrName>
                                        </p:attrNameLst>
                                      </p:cBhvr>
                                      <p:to>
                                        <p:strVal val="visible"/>
                                      </p:to>
                                    </p:set>
                                    <p:animEffect transition="in" filter="wipe(down)">
                                      <p:cBhvr>
                                        <p:cTn id="141" dur="500"/>
                                        <p:tgtEl>
                                          <p:spTgt spid="98"/>
                                        </p:tgtEl>
                                      </p:cBhvr>
                                    </p:animEffect>
                                  </p:childTnLst>
                                </p:cTn>
                              </p:par>
                              <p:par>
                                <p:cTn id="142" presetID="22" presetClass="entr" presetSubtype="4" fill="hold" grpId="0" nodeType="withEffect">
                                  <p:stCondLst>
                                    <p:cond delay="0"/>
                                  </p:stCondLst>
                                  <p:childTnLst>
                                    <p:set>
                                      <p:cBhvr>
                                        <p:cTn id="143" dur="1" fill="hold">
                                          <p:stCondLst>
                                            <p:cond delay="0"/>
                                          </p:stCondLst>
                                        </p:cTn>
                                        <p:tgtEl>
                                          <p:spTgt spid="99"/>
                                        </p:tgtEl>
                                        <p:attrNameLst>
                                          <p:attrName>style.visibility</p:attrName>
                                        </p:attrNameLst>
                                      </p:cBhvr>
                                      <p:to>
                                        <p:strVal val="visible"/>
                                      </p:to>
                                    </p:set>
                                    <p:animEffect transition="in" filter="wipe(down)">
                                      <p:cBhvr>
                                        <p:cTn id="144" dur="500"/>
                                        <p:tgtEl>
                                          <p:spTgt spid="99"/>
                                        </p:tgtEl>
                                      </p:cBhvr>
                                    </p:animEffect>
                                  </p:childTnLst>
                                </p:cTn>
                              </p:par>
                              <p:par>
                                <p:cTn id="145" presetID="22" presetClass="entr" presetSubtype="4" fill="hold" grpId="0" nodeType="withEffect">
                                  <p:stCondLst>
                                    <p:cond delay="0"/>
                                  </p:stCondLst>
                                  <p:childTnLst>
                                    <p:set>
                                      <p:cBhvr>
                                        <p:cTn id="146" dur="1" fill="hold">
                                          <p:stCondLst>
                                            <p:cond delay="0"/>
                                          </p:stCondLst>
                                        </p:cTn>
                                        <p:tgtEl>
                                          <p:spTgt spid="101"/>
                                        </p:tgtEl>
                                        <p:attrNameLst>
                                          <p:attrName>style.visibility</p:attrName>
                                        </p:attrNameLst>
                                      </p:cBhvr>
                                      <p:to>
                                        <p:strVal val="visible"/>
                                      </p:to>
                                    </p:set>
                                    <p:animEffect transition="in" filter="wipe(down)">
                                      <p:cBhvr>
                                        <p:cTn id="147" dur="500"/>
                                        <p:tgtEl>
                                          <p:spTgt spid="101"/>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72"/>
                                        </p:tgtEl>
                                        <p:attrNameLst>
                                          <p:attrName>style.visibility</p:attrName>
                                        </p:attrNameLst>
                                      </p:cBhvr>
                                      <p:to>
                                        <p:strVal val="visible"/>
                                      </p:to>
                                    </p:set>
                                    <p:animEffect transition="in" filter="wipe(down)">
                                      <p:cBhvr>
                                        <p:cTn id="152" dur="500"/>
                                        <p:tgtEl>
                                          <p:spTgt spid="72"/>
                                        </p:tgtEl>
                                      </p:cBhvr>
                                    </p:animEffect>
                                  </p:childTnLst>
                                </p:cTn>
                              </p:par>
                              <p:par>
                                <p:cTn id="153" presetID="22" presetClass="entr" presetSubtype="4" fill="hold" grpId="0" nodeType="withEffect">
                                  <p:stCondLst>
                                    <p:cond delay="0"/>
                                  </p:stCondLst>
                                  <p:childTnLst>
                                    <p:set>
                                      <p:cBhvr>
                                        <p:cTn id="154" dur="1" fill="hold">
                                          <p:stCondLst>
                                            <p:cond delay="0"/>
                                          </p:stCondLst>
                                        </p:cTn>
                                        <p:tgtEl>
                                          <p:spTgt spid="73"/>
                                        </p:tgtEl>
                                        <p:attrNameLst>
                                          <p:attrName>style.visibility</p:attrName>
                                        </p:attrNameLst>
                                      </p:cBhvr>
                                      <p:to>
                                        <p:strVal val="visible"/>
                                      </p:to>
                                    </p:set>
                                    <p:animEffect transition="in" filter="wipe(down)">
                                      <p:cBhvr>
                                        <p:cTn id="155" dur="500"/>
                                        <p:tgtEl>
                                          <p:spTgt spid="73"/>
                                        </p:tgtEl>
                                      </p:cBhvr>
                                    </p:animEffect>
                                  </p:childTnLst>
                                </p:cTn>
                              </p:par>
                              <p:par>
                                <p:cTn id="156" presetID="22" presetClass="entr" presetSubtype="4" fill="hold" grpId="0" nodeType="withEffect">
                                  <p:stCondLst>
                                    <p:cond delay="0"/>
                                  </p:stCondLst>
                                  <p:childTnLst>
                                    <p:set>
                                      <p:cBhvr>
                                        <p:cTn id="157" dur="1" fill="hold">
                                          <p:stCondLst>
                                            <p:cond delay="0"/>
                                          </p:stCondLst>
                                        </p:cTn>
                                        <p:tgtEl>
                                          <p:spTgt spid="74"/>
                                        </p:tgtEl>
                                        <p:attrNameLst>
                                          <p:attrName>style.visibility</p:attrName>
                                        </p:attrNameLst>
                                      </p:cBhvr>
                                      <p:to>
                                        <p:strVal val="visible"/>
                                      </p:to>
                                    </p:set>
                                    <p:animEffect transition="in" filter="wipe(down)">
                                      <p:cBhvr>
                                        <p:cTn id="158" dur="500"/>
                                        <p:tgtEl>
                                          <p:spTgt spid="74"/>
                                        </p:tgtEl>
                                      </p:cBhvr>
                                    </p:animEffect>
                                  </p:childTnLst>
                                </p:cTn>
                              </p:par>
                              <p:par>
                                <p:cTn id="159" presetID="22" presetClass="entr" presetSubtype="4" fill="hold" nodeType="withEffect">
                                  <p:stCondLst>
                                    <p:cond delay="0"/>
                                  </p:stCondLst>
                                  <p:childTnLst>
                                    <p:set>
                                      <p:cBhvr>
                                        <p:cTn id="160" dur="1" fill="hold">
                                          <p:stCondLst>
                                            <p:cond delay="0"/>
                                          </p:stCondLst>
                                        </p:cTn>
                                        <p:tgtEl>
                                          <p:spTgt spid="75"/>
                                        </p:tgtEl>
                                        <p:attrNameLst>
                                          <p:attrName>style.visibility</p:attrName>
                                        </p:attrNameLst>
                                      </p:cBhvr>
                                      <p:to>
                                        <p:strVal val="visible"/>
                                      </p:to>
                                    </p:set>
                                    <p:animEffect transition="in" filter="wipe(down)">
                                      <p:cBhvr>
                                        <p:cTn id="161" dur="500"/>
                                        <p:tgtEl>
                                          <p:spTgt spid="75"/>
                                        </p:tgtEl>
                                      </p:cBhvr>
                                    </p:animEffect>
                                  </p:childTnLst>
                                </p:cTn>
                              </p:par>
                              <p:par>
                                <p:cTn id="162" presetID="22" presetClass="entr" presetSubtype="4" fill="hold" grpId="0" nodeType="withEffect">
                                  <p:stCondLst>
                                    <p:cond delay="0"/>
                                  </p:stCondLst>
                                  <p:childTnLst>
                                    <p:set>
                                      <p:cBhvr>
                                        <p:cTn id="163" dur="1" fill="hold">
                                          <p:stCondLst>
                                            <p:cond delay="0"/>
                                          </p:stCondLst>
                                        </p:cTn>
                                        <p:tgtEl>
                                          <p:spTgt spid="76"/>
                                        </p:tgtEl>
                                        <p:attrNameLst>
                                          <p:attrName>style.visibility</p:attrName>
                                        </p:attrNameLst>
                                      </p:cBhvr>
                                      <p:to>
                                        <p:strVal val="visible"/>
                                      </p:to>
                                    </p:set>
                                    <p:animEffect transition="in" filter="wipe(down)">
                                      <p:cBhvr>
                                        <p:cTn id="164" dur="500"/>
                                        <p:tgtEl>
                                          <p:spTgt spid="76"/>
                                        </p:tgtEl>
                                      </p:cBhvr>
                                    </p:animEffect>
                                  </p:childTnLst>
                                </p:cTn>
                              </p:par>
                              <p:par>
                                <p:cTn id="165" presetID="22" presetClass="entr" presetSubtype="4" fill="hold" grpId="0" nodeType="withEffect">
                                  <p:stCondLst>
                                    <p:cond delay="0"/>
                                  </p:stCondLst>
                                  <p:childTnLst>
                                    <p:set>
                                      <p:cBhvr>
                                        <p:cTn id="166" dur="1" fill="hold">
                                          <p:stCondLst>
                                            <p:cond delay="0"/>
                                          </p:stCondLst>
                                        </p:cTn>
                                        <p:tgtEl>
                                          <p:spTgt spid="77"/>
                                        </p:tgtEl>
                                        <p:attrNameLst>
                                          <p:attrName>style.visibility</p:attrName>
                                        </p:attrNameLst>
                                      </p:cBhvr>
                                      <p:to>
                                        <p:strVal val="visible"/>
                                      </p:to>
                                    </p:set>
                                    <p:animEffect transition="in" filter="wipe(down)">
                                      <p:cBhvr>
                                        <p:cTn id="167" dur="500"/>
                                        <p:tgtEl>
                                          <p:spTgt spid="77"/>
                                        </p:tgtEl>
                                      </p:cBhvr>
                                    </p:animEffect>
                                  </p:childTnLst>
                                </p:cTn>
                              </p:par>
                              <p:par>
                                <p:cTn id="168" presetID="22" presetClass="entr" presetSubtype="4" fill="hold" nodeType="withEffect">
                                  <p:stCondLst>
                                    <p:cond delay="0"/>
                                  </p:stCondLst>
                                  <p:childTnLst>
                                    <p:set>
                                      <p:cBhvr>
                                        <p:cTn id="169" dur="1" fill="hold">
                                          <p:stCondLst>
                                            <p:cond delay="0"/>
                                          </p:stCondLst>
                                        </p:cTn>
                                        <p:tgtEl>
                                          <p:spTgt spid="79"/>
                                        </p:tgtEl>
                                        <p:attrNameLst>
                                          <p:attrName>style.visibility</p:attrName>
                                        </p:attrNameLst>
                                      </p:cBhvr>
                                      <p:to>
                                        <p:strVal val="visible"/>
                                      </p:to>
                                    </p:set>
                                    <p:animEffect transition="in" filter="wipe(down)">
                                      <p:cBhvr>
                                        <p:cTn id="170" dur="500"/>
                                        <p:tgtEl>
                                          <p:spTgt spid="79"/>
                                        </p:tgtEl>
                                      </p:cBhvr>
                                    </p:animEffect>
                                  </p:childTnLst>
                                </p:cTn>
                              </p:par>
                              <p:par>
                                <p:cTn id="171" presetID="22" presetClass="entr" presetSubtype="4" fill="hold" grpId="0" nodeType="withEffect">
                                  <p:stCondLst>
                                    <p:cond delay="0"/>
                                  </p:stCondLst>
                                  <p:childTnLst>
                                    <p:set>
                                      <p:cBhvr>
                                        <p:cTn id="172" dur="1" fill="hold">
                                          <p:stCondLst>
                                            <p:cond delay="0"/>
                                          </p:stCondLst>
                                        </p:cTn>
                                        <p:tgtEl>
                                          <p:spTgt spid="81"/>
                                        </p:tgtEl>
                                        <p:attrNameLst>
                                          <p:attrName>style.visibility</p:attrName>
                                        </p:attrNameLst>
                                      </p:cBhvr>
                                      <p:to>
                                        <p:strVal val="visible"/>
                                      </p:to>
                                    </p:set>
                                    <p:animEffect transition="in" filter="wipe(down)">
                                      <p:cBhvr>
                                        <p:cTn id="173" dur="500"/>
                                        <p:tgtEl>
                                          <p:spTgt spid="81"/>
                                        </p:tgtEl>
                                      </p:cBhvr>
                                    </p:animEffect>
                                  </p:childTnLst>
                                </p:cTn>
                              </p:par>
                            </p:childTnLst>
                          </p:cTn>
                        </p:par>
                      </p:childTnLst>
                    </p:cTn>
                  </p:par>
                  <p:par>
                    <p:cTn id="174" fill="hold">
                      <p:stCondLst>
                        <p:cond delay="indefinite"/>
                      </p:stCondLst>
                      <p:childTnLst>
                        <p:par>
                          <p:cTn id="175" fill="hold">
                            <p:stCondLst>
                              <p:cond delay="0"/>
                            </p:stCondLst>
                            <p:childTnLst>
                              <p:par>
                                <p:cTn id="176" presetID="16" presetClass="entr" presetSubtype="21" fill="hold" nodeType="clickEffect">
                                  <p:stCondLst>
                                    <p:cond delay="0"/>
                                  </p:stCondLst>
                                  <p:childTnLst>
                                    <p:set>
                                      <p:cBhvr>
                                        <p:cTn id="177" dur="1" fill="hold">
                                          <p:stCondLst>
                                            <p:cond delay="0"/>
                                          </p:stCondLst>
                                        </p:cTn>
                                        <p:tgtEl>
                                          <p:spTgt spid="103"/>
                                        </p:tgtEl>
                                        <p:attrNameLst>
                                          <p:attrName>style.visibility</p:attrName>
                                        </p:attrNameLst>
                                      </p:cBhvr>
                                      <p:to>
                                        <p:strVal val="visible"/>
                                      </p:to>
                                    </p:set>
                                    <p:animEffect transition="in" filter="barn(inVertical)">
                                      <p:cBhvr>
                                        <p:cTn id="178" dur="500"/>
                                        <p:tgtEl>
                                          <p:spTgt spid="103"/>
                                        </p:tgtEl>
                                      </p:cBhvr>
                                    </p:animEffect>
                                  </p:childTnLst>
                                </p:cTn>
                              </p:par>
                              <p:par>
                                <p:cTn id="179" presetID="16" presetClass="entr" presetSubtype="21" fill="hold" nodeType="withEffect">
                                  <p:stCondLst>
                                    <p:cond delay="0"/>
                                  </p:stCondLst>
                                  <p:childTnLst>
                                    <p:set>
                                      <p:cBhvr>
                                        <p:cTn id="180" dur="1" fill="hold">
                                          <p:stCondLst>
                                            <p:cond delay="0"/>
                                          </p:stCondLst>
                                        </p:cTn>
                                        <p:tgtEl>
                                          <p:spTgt spid="102"/>
                                        </p:tgtEl>
                                        <p:attrNameLst>
                                          <p:attrName>style.visibility</p:attrName>
                                        </p:attrNameLst>
                                      </p:cBhvr>
                                      <p:to>
                                        <p:strVal val="visible"/>
                                      </p:to>
                                    </p:set>
                                    <p:animEffect transition="in" filter="barn(inVertical)">
                                      <p:cBhvr>
                                        <p:cTn id="181" dur="500"/>
                                        <p:tgtEl>
                                          <p:spTgt spid="102"/>
                                        </p:tgtEl>
                                      </p:cBhvr>
                                    </p:animEffect>
                                  </p:childTnLst>
                                </p:cTn>
                              </p:par>
                            </p:childTnLst>
                          </p:cTn>
                        </p:par>
                      </p:childTnLst>
                    </p:cTn>
                  </p:par>
                  <p:par>
                    <p:cTn id="182" fill="hold">
                      <p:stCondLst>
                        <p:cond delay="indefinite"/>
                      </p:stCondLst>
                      <p:childTnLst>
                        <p:par>
                          <p:cTn id="183" fill="hold">
                            <p:stCondLst>
                              <p:cond delay="0"/>
                            </p:stCondLst>
                            <p:childTnLst>
                              <p:par>
                                <p:cTn id="184" presetID="22" presetClass="entr" presetSubtype="4" fill="hold" grpId="0" nodeType="clickEffect">
                                  <p:stCondLst>
                                    <p:cond delay="0"/>
                                  </p:stCondLst>
                                  <p:childTnLst>
                                    <p:set>
                                      <p:cBhvr>
                                        <p:cTn id="185" dur="1" fill="hold">
                                          <p:stCondLst>
                                            <p:cond delay="0"/>
                                          </p:stCondLst>
                                        </p:cTn>
                                        <p:tgtEl>
                                          <p:spTgt spid="104"/>
                                        </p:tgtEl>
                                        <p:attrNameLst>
                                          <p:attrName>style.visibility</p:attrName>
                                        </p:attrNameLst>
                                      </p:cBhvr>
                                      <p:to>
                                        <p:strVal val="visible"/>
                                      </p:to>
                                    </p:set>
                                    <p:animEffect transition="in" filter="wipe(down)">
                                      <p:cBhvr>
                                        <p:cTn id="186" dur="500"/>
                                        <p:tgtEl>
                                          <p:spTgt spid="104"/>
                                        </p:tgtEl>
                                      </p:cBhvr>
                                    </p:animEffect>
                                  </p:childTnLst>
                                </p:cTn>
                              </p:par>
                              <p:par>
                                <p:cTn id="187" presetID="22" presetClass="entr" presetSubtype="4" fill="hold" grpId="0" nodeType="withEffect">
                                  <p:stCondLst>
                                    <p:cond delay="0"/>
                                  </p:stCondLst>
                                  <p:childTnLst>
                                    <p:set>
                                      <p:cBhvr>
                                        <p:cTn id="188" dur="1" fill="hold">
                                          <p:stCondLst>
                                            <p:cond delay="0"/>
                                          </p:stCondLst>
                                        </p:cTn>
                                        <p:tgtEl>
                                          <p:spTgt spid="105"/>
                                        </p:tgtEl>
                                        <p:attrNameLst>
                                          <p:attrName>style.visibility</p:attrName>
                                        </p:attrNameLst>
                                      </p:cBhvr>
                                      <p:to>
                                        <p:strVal val="visible"/>
                                      </p:to>
                                    </p:set>
                                    <p:animEffect transition="in" filter="wipe(down)">
                                      <p:cBhvr>
                                        <p:cTn id="189" dur="500"/>
                                        <p:tgtEl>
                                          <p:spTgt spid="105"/>
                                        </p:tgtEl>
                                      </p:cBhvr>
                                    </p:animEffect>
                                  </p:childTnLst>
                                </p:cTn>
                              </p:par>
                            </p:childTnLst>
                          </p:cTn>
                        </p:par>
                      </p:childTnLst>
                    </p:cTn>
                  </p:par>
                  <p:par>
                    <p:cTn id="190" fill="hold">
                      <p:stCondLst>
                        <p:cond delay="indefinite"/>
                      </p:stCondLst>
                      <p:childTnLst>
                        <p:par>
                          <p:cTn id="191" fill="hold">
                            <p:stCondLst>
                              <p:cond delay="0"/>
                            </p:stCondLst>
                            <p:childTnLst>
                              <p:par>
                                <p:cTn id="192" presetID="22" presetClass="entr" presetSubtype="4" fill="hold" grpId="0" nodeType="clickEffect">
                                  <p:stCondLst>
                                    <p:cond delay="0"/>
                                  </p:stCondLst>
                                  <p:childTnLst>
                                    <p:set>
                                      <p:cBhvr>
                                        <p:cTn id="193" dur="1" fill="hold">
                                          <p:stCondLst>
                                            <p:cond delay="0"/>
                                          </p:stCondLst>
                                        </p:cTn>
                                        <p:tgtEl>
                                          <p:spTgt spid="84"/>
                                        </p:tgtEl>
                                        <p:attrNameLst>
                                          <p:attrName>style.visibility</p:attrName>
                                        </p:attrNameLst>
                                      </p:cBhvr>
                                      <p:to>
                                        <p:strVal val="visible"/>
                                      </p:to>
                                    </p:set>
                                    <p:animEffect transition="in" filter="wipe(down)">
                                      <p:cBhvr>
                                        <p:cTn id="194" dur="500"/>
                                        <p:tgtEl>
                                          <p:spTgt spid="84"/>
                                        </p:tgtEl>
                                      </p:cBhvr>
                                    </p:animEffect>
                                  </p:childTnLst>
                                </p:cTn>
                              </p:par>
                              <p:par>
                                <p:cTn id="195" presetID="22" presetClass="entr" presetSubtype="4" fill="hold" nodeType="withEffect">
                                  <p:stCondLst>
                                    <p:cond delay="0"/>
                                  </p:stCondLst>
                                  <p:childTnLst>
                                    <p:set>
                                      <p:cBhvr>
                                        <p:cTn id="196" dur="1" fill="hold">
                                          <p:stCondLst>
                                            <p:cond delay="0"/>
                                          </p:stCondLst>
                                        </p:cTn>
                                        <p:tgtEl>
                                          <p:spTgt spid="85"/>
                                        </p:tgtEl>
                                        <p:attrNameLst>
                                          <p:attrName>style.visibility</p:attrName>
                                        </p:attrNameLst>
                                      </p:cBhvr>
                                      <p:to>
                                        <p:strVal val="visible"/>
                                      </p:to>
                                    </p:set>
                                    <p:animEffect transition="in" filter="wipe(down)">
                                      <p:cBhvr>
                                        <p:cTn id="197" dur="500"/>
                                        <p:tgtEl>
                                          <p:spTgt spid="85"/>
                                        </p:tgtEl>
                                      </p:cBhvr>
                                    </p:animEffect>
                                  </p:childTnLst>
                                </p:cTn>
                              </p:par>
                              <p:par>
                                <p:cTn id="198" presetID="22" presetClass="entr" presetSubtype="4" fill="hold" grpId="0" nodeType="withEffect">
                                  <p:stCondLst>
                                    <p:cond delay="0"/>
                                  </p:stCondLst>
                                  <p:childTnLst>
                                    <p:set>
                                      <p:cBhvr>
                                        <p:cTn id="199" dur="1" fill="hold">
                                          <p:stCondLst>
                                            <p:cond delay="0"/>
                                          </p:stCondLst>
                                        </p:cTn>
                                        <p:tgtEl>
                                          <p:spTgt spid="87"/>
                                        </p:tgtEl>
                                        <p:attrNameLst>
                                          <p:attrName>style.visibility</p:attrName>
                                        </p:attrNameLst>
                                      </p:cBhvr>
                                      <p:to>
                                        <p:strVal val="visible"/>
                                      </p:to>
                                    </p:set>
                                    <p:animEffect transition="in" filter="wipe(down)">
                                      <p:cBhvr>
                                        <p:cTn id="200" dur="500"/>
                                        <p:tgtEl>
                                          <p:spTgt spid="87"/>
                                        </p:tgtEl>
                                      </p:cBhvr>
                                    </p:animEffect>
                                  </p:childTnLst>
                                </p:cTn>
                              </p:par>
                              <p:par>
                                <p:cTn id="201" presetID="22" presetClass="entr" presetSubtype="4" fill="hold" grpId="0" nodeType="withEffect">
                                  <p:stCondLst>
                                    <p:cond delay="0"/>
                                  </p:stCondLst>
                                  <p:childTnLst>
                                    <p:set>
                                      <p:cBhvr>
                                        <p:cTn id="202" dur="1" fill="hold">
                                          <p:stCondLst>
                                            <p:cond delay="0"/>
                                          </p:stCondLst>
                                        </p:cTn>
                                        <p:tgtEl>
                                          <p:spTgt spid="100"/>
                                        </p:tgtEl>
                                        <p:attrNameLst>
                                          <p:attrName>style.visibility</p:attrName>
                                        </p:attrNameLst>
                                      </p:cBhvr>
                                      <p:to>
                                        <p:strVal val="visible"/>
                                      </p:to>
                                    </p:set>
                                    <p:animEffect transition="in" filter="wipe(down)">
                                      <p:cBhvr>
                                        <p:cTn id="203" dur="500"/>
                                        <p:tgtEl>
                                          <p:spTgt spid="100"/>
                                        </p:tgtEl>
                                      </p:cBhvr>
                                    </p:animEffect>
                                  </p:childTnLst>
                                </p:cTn>
                              </p:par>
                            </p:childTnLst>
                          </p:cTn>
                        </p:par>
                      </p:childTnLst>
                    </p:cTn>
                  </p:par>
                  <p:par>
                    <p:cTn id="204" fill="hold">
                      <p:stCondLst>
                        <p:cond delay="indefinite"/>
                      </p:stCondLst>
                      <p:childTnLst>
                        <p:par>
                          <p:cTn id="205" fill="hold">
                            <p:stCondLst>
                              <p:cond delay="0"/>
                            </p:stCondLst>
                            <p:childTnLst>
                              <p:par>
                                <p:cTn id="206" presetID="21" presetClass="entr" presetSubtype="1" fill="hold" grpId="0" nodeType="clickEffect">
                                  <p:stCondLst>
                                    <p:cond delay="0"/>
                                  </p:stCondLst>
                                  <p:childTnLst>
                                    <p:set>
                                      <p:cBhvr>
                                        <p:cTn id="207" dur="1" fill="hold">
                                          <p:stCondLst>
                                            <p:cond delay="0"/>
                                          </p:stCondLst>
                                        </p:cTn>
                                        <p:tgtEl>
                                          <p:spTgt spid="106"/>
                                        </p:tgtEl>
                                        <p:attrNameLst>
                                          <p:attrName>style.visibility</p:attrName>
                                        </p:attrNameLst>
                                      </p:cBhvr>
                                      <p:to>
                                        <p:strVal val="visible"/>
                                      </p:to>
                                    </p:set>
                                    <p:animEffect transition="in" filter="wheel(1)">
                                      <p:cBhvr>
                                        <p:cTn id="208" dur="2000"/>
                                        <p:tgtEl>
                                          <p:spTgt spid="106"/>
                                        </p:tgtEl>
                                      </p:cBhvr>
                                    </p:animEffect>
                                  </p:childTnLst>
                                </p:cTn>
                              </p:par>
                              <p:par>
                                <p:cTn id="209" presetID="21" presetClass="entr" presetSubtype="1" fill="hold" nodeType="withEffect">
                                  <p:stCondLst>
                                    <p:cond delay="0"/>
                                  </p:stCondLst>
                                  <p:childTnLst>
                                    <p:set>
                                      <p:cBhvr>
                                        <p:cTn id="210" dur="1" fill="hold">
                                          <p:stCondLst>
                                            <p:cond delay="0"/>
                                          </p:stCondLst>
                                        </p:cTn>
                                        <p:tgtEl>
                                          <p:spTgt spid="107"/>
                                        </p:tgtEl>
                                        <p:attrNameLst>
                                          <p:attrName>style.visibility</p:attrName>
                                        </p:attrNameLst>
                                      </p:cBhvr>
                                      <p:to>
                                        <p:strVal val="visible"/>
                                      </p:to>
                                    </p:set>
                                    <p:animEffect transition="in" filter="wheel(1)">
                                      <p:cBhvr>
                                        <p:cTn id="211" dur="2000"/>
                                        <p:tgtEl>
                                          <p:spTgt spid="107"/>
                                        </p:tgtEl>
                                      </p:cBhvr>
                                    </p:animEffect>
                                  </p:childTnLst>
                                </p:cTn>
                              </p:par>
                              <p:par>
                                <p:cTn id="212" presetID="21" presetClass="entr" presetSubtype="1" fill="hold" grpId="0" nodeType="withEffect">
                                  <p:stCondLst>
                                    <p:cond delay="0"/>
                                  </p:stCondLst>
                                  <p:childTnLst>
                                    <p:set>
                                      <p:cBhvr>
                                        <p:cTn id="213" dur="1" fill="hold">
                                          <p:stCondLst>
                                            <p:cond delay="0"/>
                                          </p:stCondLst>
                                        </p:cTn>
                                        <p:tgtEl>
                                          <p:spTgt spid="108"/>
                                        </p:tgtEl>
                                        <p:attrNameLst>
                                          <p:attrName>style.visibility</p:attrName>
                                        </p:attrNameLst>
                                      </p:cBhvr>
                                      <p:to>
                                        <p:strVal val="visible"/>
                                      </p:to>
                                    </p:set>
                                    <p:animEffect transition="in" filter="wheel(1)">
                                      <p:cBhvr>
                                        <p:cTn id="214" dur="2000"/>
                                        <p:tgtEl>
                                          <p:spTgt spid="108"/>
                                        </p:tgtEl>
                                      </p:cBhvr>
                                    </p:animEffect>
                                  </p:childTnLst>
                                </p:cTn>
                              </p:par>
                              <p:par>
                                <p:cTn id="215" presetID="21" presetClass="entr" presetSubtype="1" fill="hold" grpId="0" nodeType="withEffect">
                                  <p:stCondLst>
                                    <p:cond delay="0"/>
                                  </p:stCondLst>
                                  <p:childTnLst>
                                    <p:set>
                                      <p:cBhvr>
                                        <p:cTn id="216" dur="1" fill="hold">
                                          <p:stCondLst>
                                            <p:cond delay="0"/>
                                          </p:stCondLst>
                                        </p:cTn>
                                        <p:tgtEl>
                                          <p:spTgt spid="109"/>
                                        </p:tgtEl>
                                        <p:attrNameLst>
                                          <p:attrName>style.visibility</p:attrName>
                                        </p:attrNameLst>
                                      </p:cBhvr>
                                      <p:to>
                                        <p:strVal val="visible"/>
                                      </p:to>
                                    </p:set>
                                    <p:animEffect transition="in" filter="wheel(1)">
                                      <p:cBhvr>
                                        <p:cTn id="217" dur="2000"/>
                                        <p:tgtEl>
                                          <p:spTgt spid="109"/>
                                        </p:tgtEl>
                                      </p:cBhvr>
                                    </p:animEffect>
                                  </p:childTnLst>
                                </p:cTn>
                              </p:par>
                              <p:par>
                                <p:cTn id="218" presetID="21" presetClass="entr" presetSubtype="1" fill="hold" grpId="0" nodeType="withEffect">
                                  <p:stCondLst>
                                    <p:cond delay="0"/>
                                  </p:stCondLst>
                                  <p:childTnLst>
                                    <p:set>
                                      <p:cBhvr>
                                        <p:cTn id="219" dur="1" fill="hold">
                                          <p:stCondLst>
                                            <p:cond delay="0"/>
                                          </p:stCondLst>
                                        </p:cTn>
                                        <p:tgtEl>
                                          <p:spTgt spid="110"/>
                                        </p:tgtEl>
                                        <p:attrNameLst>
                                          <p:attrName>style.visibility</p:attrName>
                                        </p:attrNameLst>
                                      </p:cBhvr>
                                      <p:to>
                                        <p:strVal val="visible"/>
                                      </p:to>
                                    </p:set>
                                    <p:animEffect transition="in" filter="wheel(1)">
                                      <p:cBhvr>
                                        <p:cTn id="220" dur="20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5" grpId="0"/>
      <p:bldP spid="46" grpId="0"/>
      <p:bldP spid="48" grpId="0"/>
      <p:bldP spid="49" grpId="0"/>
      <p:bldP spid="50" grpId="0"/>
      <p:bldP spid="52" grpId="0"/>
      <p:bldP spid="53" grpId="0"/>
      <p:bldP spid="55" grpId="0"/>
      <p:bldP spid="56" grpId="0"/>
      <p:bldP spid="63" grpId="0"/>
      <p:bldP spid="65" grpId="0"/>
      <p:bldP spid="72" grpId="0"/>
      <p:bldP spid="73" grpId="0"/>
      <p:bldP spid="74" grpId="0"/>
      <p:bldP spid="76" grpId="0"/>
      <p:bldP spid="77" grpId="0"/>
      <p:bldP spid="81" grpId="0"/>
      <p:bldP spid="84" grpId="0"/>
      <p:bldP spid="87" grpId="0"/>
      <p:bldP spid="100" grpId="0"/>
      <p:bldP spid="3" grpId="0"/>
      <p:bldP spid="123" grpId="0"/>
      <p:bldP spid="124" grpId="0"/>
      <p:bldP spid="57" grpId="0"/>
      <p:bldP spid="70" grpId="0"/>
      <p:bldP spid="78" grpId="0"/>
      <p:bldP spid="80" grpId="0"/>
      <p:bldP spid="83" grpId="0"/>
      <p:bldP spid="86" grpId="0"/>
      <p:bldP spid="88" grpId="0"/>
      <p:bldP spid="89" grpId="0"/>
      <p:bldP spid="90" grpId="0"/>
      <p:bldP spid="92" grpId="0"/>
      <p:bldP spid="93" grpId="0"/>
      <p:bldP spid="95" grpId="0"/>
      <p:bldP spid="96" grpId="0"/>
      <p:bldP spid="98" grpId="0"/>
      <p:bldP spid="99" grpId="0"/>
      <p:bldP spid="101" grpId="0"/>
      <p:bldP spid="104" grpId="0"/>
      <p:bldP spid="105" grpId="0"/>
      <p:bldP spid="106" grpId="0"/>
      <p:bldP spid="108" grpId="0"/>
      <p:bldP spid="109" grpId="0"/>
      <p:bldP spid="1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2819400"/>
            <a:ext cx="7086600" cy="830997"/>
          </a:xfrm>
          <a:prstGeom prst="rect">
            <a:avLst/>
          </a:prstGeom>
          <a:noFill/>
        </p:spPr>
        <p:txBody>
          <a:bodyPr wrap="square" rtlCol="0">
            <a:spAutoFit/>
          </a:bodyPr>
          <a:lstStyle/>
          <a:p>
            <a:pPr marL="571500" indent="-571500">
              <a:buFont typeface="Wingdings" panose="05000000000000000000" pitchFamily="2" charset="2"/>
              <a:buChar char="Ø"/>
            </a:pPr>
            <a:r>
              <a:rPr lang="en-US" sz="2400" b="1" dirty="0" smtClean="0">
                <a:solidFill>
                  <a:srgbClr val="0070C0"/>
                </a:solidFill>
                <a:latin typeface="Arial" panose="020B0604020202020204" pitchFamily="34" charset="0"/>
                <a:cs typeface="Arial" panose="020B0604020202020204" pitchFamily="34" charset="0"/>
              </a:rPr>
              <a:t>Complete exercise 9 D Q.No.1 and 2 in the notebook. </a:t>
            </a:r>
            <a:endParaRPr lang="en-US" sz="2400" b="1" dirty="0">
              <a:solidFill>
                <a:srgbClr val="0070C0"/>
              </a:solidFill>
              <a:latin typeface="Arial" panose="020B0604020202020204" pitchFamily="34" charset="0"/>
              <a:cs typeface="Arial" panose="020B0604020202020204" pitchFamily="34" charset="0"/>
            </a:endParaRPr>
          </a:p>
        </p:txBody>
      </p:sp>
      <p:pic>
        <p:nvPicPr>
          <p:cNvPr id="4" name="Google Shape;61;p2"/>
          <p:cNvPicPr preferRelativeResize="0"/>
          <p:nvPr/>
        </p:nvPicPr>
        <p:blipFill rotWithShape="1">
          <a:blip r:embed="rId1"/>
          <a:srcRect/>
          <a:stretch>
            <a:fillRect/>
          </a:stretch>
        </p:blipFill>
        <p:spPr>
          <a:xfrm>
            <a:off x="8153622" y="5623800"/>
            <a:ext cx="925650" cy="1234200"/>
          </a:xfrm>
          <a:prstGeom prst="rect">
            <a:avLst/>
          </a:prstGeom>
          <a:noFill/>
          <a:ln>
            <a:noFill/>
          </a:ln>
        </p:spPr>
      </p:pic>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3586" y="229472"/>
            <a:ext cx="2910436" cy="1523128"/>
          </a:xfrm>
          <a:prstGeom prst="rect">
            <a:avLst/>
          </a:prstGeom>
          <a:effectLst>
            <a:outerShdw blurRad="50800" dist="38100" dir="2700000" algn="tl" rotWithShape="0">
              <a:prstClr val="black">
                <a:alpha val="40000"/>
              </a:prstClr>
            </a:outerShdw>
            <a:reflection blurRad="6350" stA="50000" endA="300" endPos="55000" dir="5400000" sy="-100000" algn="bl" rotWithShape="0"/>
          </a:effectLst>
          <a:scene3d>
            <a:camera prst="obliqueBottomLeft"/>
            <a:lightRig rig="threePt" dir="t"/>
          </a:scene3d>
        </p:spPr>
      </p:pic>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3048000" y="4114800"/>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1;p2"/>
          <p:cNvPicPr preferRelativeResize="0"/>
          <p:nvPr/>
        </p:nvPicPr>
        <p:blipFill rotWithShape="1">
          <a:blip r:embed="rId1"/>
          <a:srcRect/>
          <a:stretch>
            <a:fillRect/>
          </a:stretch>
        </p:blipFill>
        <p:spPr>
          <a:xfrm>
            <a:off x="8001000" y="5486400"/>
            <a:ext cx="925650" cy="1234200"/>
          </a:xfrm>
          <a:prstGeom prst="rect">
            <a:avLst/>
          </a:prstGeom>
          <a:noFill/>
          <a:ln>
            <a:noFill/>
          </a:ln>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762000"/>
            <a:ext cx="2876550" cy="1362075"/>
          </a:xfrm>
          <a:prstGeom prst="rect">
            <a:avLst/>
          </a:prstGeom>
        </p:spPr>
      </p:pic>
      <p:sp>
        <p:nvSpPr>
          <p:cNvPr id="4" name="TextBox 3"/>
          <p:cNvSpPr txBox="1"/>
          <p:nvPr/>
        </p:nvSpPr>
        <p:spPr>
          <a:xfrm>
            <a:off x="1219200" y="2819400"/>
            <a:ext cx="6400800" cy="707886"/>
          </a:xfrm>
          <a:prstGeom prst="rect">
            <a:avLst/>
          </a:prstGeom>
          <a:noFill/>
        </p:spPr>
        <p:txBody>
          <a:bodyPr wrap="square" rtlCol="0">
            <a:spAutoFit/>
          </a:bodyPr>
          <a:lstStyle/>
          <a:p>
            <a:r>
              <a:rPr lang="en-US" sz="2000" b="1" dirty="0" smtClean="0">
                <a:solidFill>
                  <a:srgbClr val="C00000"/>
                </a:solidFill>
                <a:latin typeface="Arial" panose="020B0604020202020204" pitchFamily="34" charset="0"/>
                <a:cs typeface="Arial" panose="020B0604020202020204" pitchFamily="34" charset="0"/>
              </a:rPr>
              <a:t>Students are able to divide a fraction by another fraction and reduce the same to its lowest term.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pic>
        <p:nvPicPr>
          <p:cNvPr id="4" name="Google Shape;61;p2"/>
          <p:cNvPicPr preferRelativeResize="0"/>
          <p:nvPr/>
        </p:nvPicPr>
        <p:blipFill rotWithShape="1">
          <a:blip r:embed="rId1"/>
          <a:srcRect/>
          <a:stretch>
            <a:fillRect/>
          </a:stretch>
        </p:blipFill>
        <p:spPr>
          <a:xfrm>
            <a:off x="8153622" y="5623800"/>
            <a:ext cx="925650" cy="1234200"/>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3" name="Google Shape;63;p2"/>
          <p:cNvSpPr txBox="1"/>
          <p:nvPr/>
        </p:nvSpPr>
        <p:spPr>
          <a:xfrm>
            <a:off x="307311" y="318898"/>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a:solidFill>
                  <a:srgbClr val="FF0000"/>
                </a:solidFill>
                <a:latin typeface="Arial" panose="020B0604020202020204"/>
                <a:ea typeface="Arial" panose="020B0604020202020204"/>
                <a:cs typeface="Arial" panose="020B0604020202020204"/>
                <a:sym typeface="Arial" panose="020B0604020202020204"/>
              </a:rPr>
              <a:t>LEARNING OBJECTIVE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4" name="Google Shape;64;p2"/>
          <p:cNvSpPr txBox="1"/>
          <p:nvPr/>
        </p:nvSpPr>
        <p:spPr>
          <a:xfrm>
            <a:off x="533400" y="1548940"/>
            <a:ext cx="7239000" cy="3099260"/>
          </a:xfrm>
          <a:prstGeom prst="rect">
            <a:avLst/>
          </a:prstGeom>
          <a:noFill/>
          <a:ln w="28575">
            <a:solidFill>
              <a:schemeClr val="tx1"/>
            </a:solidFill>
          </a:ln>
        </p:spPr>
        <p:txBody>
          <a:bodyPr spcFirstLastPara="1" wrap="square" lIns="91425" tIns="91425" rIns="91425" bIns="91425" anchor="t" anchorCtr="0">
            <a:noAutofit/>
          </a:bodyPr>
          <a:lstStyle/>
          <a:p>
            <a:pPr>
              <a:lnSpc>
                <a:spcPct val="150000"/>
              </a:lnSpc>
            </a:pPr>
            <a:r>
              <a:rPr lang="en-IN" sz="2800" b="1" dirty="0">
                <a:latin typeface="Calibri" panose="020F0502020204030204" pitchFamily="34" charset="0"/>
                <a:cs typeface="Calibri" panose="020F0502020204030204" pitchFamily="34" charset="0"/>
              </a:rPr>
              <a:t>Enable the students </a:t>
            </a:r>
            <a:endParaRPr lang="en-IN" sz="2800" b="1" dirty="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IN" sz="2800" b="1" dirty="0" smtClean="0">
                <a:latin typeface="Calibri" panose="020F0502020204030204" pitchFamily="34" charset="0"/>
                <a:cs typeface="Calibri" panose="020F0502020204030204" pitchFamily="34" charset="0"/>
              </a:rPr>
              <a:t>To divide a fraction by another fraction.</a:t>
            </a:r>
            <a:endParaRPr lang="en-IN" sz="2800" b="1" dirty="0" smtClean="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IN" sz="2800" b="1" i="0" u="none" strike="noStrike" cap="none" dirty="0" smtClean="0">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To reduce to their lowest term</a:t>
            </a:r>
            <a:endParaRPr lang="en-IN" sz="2800" b="1" i="0" u="none" strike="noStrike" cap="none" dirty="0" smtClean="0">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a:lnSpc>
                <a:spcPct val="150000"/>
              </a:lnSpc>
            </a:pPr>
            <a:endParaRPr sz="28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5"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10836" y="5521036"/>
            <a:ext cx="1336964" cy="133696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Division of Fractions</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10" name="Google Shape;61;p2"/>
          <p:cNvPicPr preferRelativeResize="0"/>
          <p:nvPr/>
        </p:nvPicPr>
        <p:blipFill rotWithShape="1">
          <a:blip r:embed="rId2"/>
          <a:srcRect/>
          <a:stretch>
            <a:fillRect/>
          </a:stretch>
        </p:blipFill>
        <p:spPr>
          <a:xfrm>
            <a:off x="7467600" y="5562600"/>
            <a:ext cx="925650" cy="1234200"/>
          </a:xfrm>
          <a:prstGeom prst="rect">
            <a:avLst/>
          </a:prstGeom>
          <a:noFill/>
          <a:ln>
            <a:noFill/>
          </a:ln>
        </p:spPr>
      </p:pic>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6629401" y="211452"/>
            <a:ext cx="1763850" cy="10807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0" y="1981200"/>
            <a:ext cx="3726353" cy="2362200"/>
          </a:xfrm>
          <a:prstGeom prst="rect">
            <a:avLst/>
          </a:prstGeom>
        </p:spPr>
      </p:pic>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t="20514" r="52780"/>
          <a:stretch>
            <a:fillRect/>
          </a:stretch>
        </p:blipFill>
        <p:spPr>
          <a:xfrm>
            <a:off x="5274076" y="2133600"/>
            <a:ext cx="1964924" cy="1858850"/>
          </a:xfrm>
          <a:prstGeom prst="rect">
            <a:avLst/>
          </a:prstGeom>
          <a:ln w="76200">
            <a:solidFill>
              <a:srgbClr val="7030A0"/>
            </a:solidFill>
          </a:ln>
        </p:spPr>
      </p:pic>
      <p:sp>
        <p:nvSpPr>
          <p:cNvPr id="15" name="TextBox 14"/>
          <p:cNvSpPr txBox="1"/>
          <p:nvPr/>
        </p:nvSpPr>
        <p:spPr>
          <a:xfrm flipH="1">
            <a:off x="5669826" y="4572000"/>
            <a:ext cx="307340" cy="523220"/>
          </a:xfrm>
          <a:prstGeom prst="rect">
            <a:avLst/>
          </a:prstGeom>
          <a:noFill/>
        </p:spPr>
        <p:txBody>
          <a:bodyPr wrap="square" rtlCol="0">
            <a:spAutoFit/>
          </a:bodyPr>
          <a:lstStyle/>
          <a:p>
            <a:r>
              <a:rPr lang="en-US" sz="2800" b="1" dirty="0" smtClean="0">
                <a:latin typeface="Arial" panose="020B0604020202020204" pitchFamily="34" charset="0"/>
                <a:cs typeface="Arial" panose="020B0604020202020204" pitchFamily="34" charset="0"/>
              </a:rPr>
              <a:t>2</a:t>
            </a:r>
            <a:endParaRPr lang="en-US" sz="2800" b="1" dirty="0">
              <a:latin typeface="Arial" panose="020B0604020202020204" pitchFamily="34" charset="0"/>
              <a:cs typeface="Arial" panose="020B0604020202020204" pitchFamily="34" charset="0"/>
            </a:endParaRPr>
          </a:p>
        </p:txBody>
      </p:sp>
      <p:sp>
        <p:nvSpPr>
          <p:cNvPr id="16" name="TextBox 15"/>
          <p:cNvSpPr txBox="1"/>
          <p:nvPr/>
        </p:nvSpPr>
        <p:spPr>
          <a:xfrm>
            <a:off x="5660398" y="5004045"/>
            <a:ext cx="892802" cy="523220"/>
          </a:xfrm>
          <a:prstGeom prst="rect">
            <a:avLst/>
          </a:prstGeom>
          <a:noFill/>
        </p:spPr>
        <p:txBody>
          <a:bodyPr wrap="square" rtlCol="0">
            <a:spAutoFit/>
          </a:bodyPr>
          <a:lstStyle/>
          <a:p>
            <a:r>
              <a:rPr lang="en-US" sz="2800" b="1" dirty="0" smtClean="0">
                <a:latin typeface="Arial" panose="020B0604020202020204" pitchFamily="34" charset="0"/>
                <a:cs typeface="Arial" panose="020B0604020202020204" pitchFamily="34" charset="0"/>
              </a:rPr>
              <a:t>9</a:t>
            </a:r>
            <a:endParaRPr lang="en-US" sz="2800" b="1" dirty="0">
              <a:latin typeface="Arial" panose="020B0604020202020204" pitchFamily="34" charset="0"/>
              <a:cs typeface="Arial" panose="020B0604020202020204" pitchFamily="34" charset="0"/>
            </a:endParaRPr>
          </a:p>
        </p:txBody>
      </p:sp>
      <p:cxnSp>
        <p:nvCxnSpPr>
          <p:cNvPr id="17" name="Straight Connector 16"/>
          <p:cNvCxnSpPr/>
          <p:nvPr/>
        </p:nvCxnSpPr>
        <p:spPr>
          <a:xfrm>
            <a:off x="5641040" y="5029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8" name="TextBox 17"/>
          <p:cNvSpPr txBox="1"/>
          <p:nvPr/>
        </p:nvSpPr>
        <p:spPr>
          <a:xfrm flipH="1">
            <a:off x="6553200" y="4572000"/>
            <a:ext cx="457200" cy="52322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3</a:t>
            </a:r>
            <a:endParaRPr lang="en-US" sz="2800" b="1" dirty="0">
              <a:latin typeface="Arial" panose="020B0604020202020204" pitchFamily="34" charset="0"/>
              <a:cs typeface="Arial" panose="020B0604020202020204" pitchFamily="34" charset="0"/>
            </a:endParaRPr>
          </a:p>
        </p:txBody>
      </p:sp>
      <p:sp>
        <p:nvSpPr>
          <p:cNvPr id="19" name="TextBox 18"/>
          <p:cNvSpPr txBox="1"/>
          <p:nvPr/>
        </p:nvSpPr>
        <p:spPr>
          <a:xfrm>
            <a:off x="6449104" y="5010090"/>
            <a:ext cx="561296"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1</a:t>
            </a:r>
            <a:endParaRPr lang="en-US" sz="2800" b="1" dirty="0">
              <a:latin typeface="Arial" panose="020B0604020202020204" pitchFamily="34" charset="0"/>
              <a:cs typeface="Arial" panose="020B0604020202020204" pitchFamily="34" charset="0"/>
            </a:endParaRPr>
          </a:p>
        </p:txBody>
      </p:sp>
      <p:cxnSp>
        <p:nvCxnSpPr>
          <p:cNvPr id="20" name="Straight Connector 19"/>
          <p:cNvCxnSpPr/>
          <p:nvPr/>
        </p:nvCxnSpPr>
        <p:spPr>
          <a:xfrm>
            <a:off x="6553200" y="5035245"/>
            <a:ext cx="333585" cy="0"/>
          </a:xfrm>
          <a:prstGeom prst="line">
            <a:avLst/>
          </a:prstGeom>
        </p:spPr>
        <p:style>
          <a:lnRef idx="2">
            <a:schemeClr val="dk1"/>
          </a:lnRef>
          <a:fillRef idx="0">
            <a:schemeClr val="dk1"/>
          </a:fillRef>
          <a:effectRef idx="1">
            <a:schemeClr val="dk1"/>
          </a:effectRef>
          <a:fontRef idx="minor">
            <a:schemeClr val="tx1"/>
          </a:fontRef>
        </p:style>
      </p:cxnSp>
      <p:sp>
        <p:nvSpPr>
          <p:cNvPr id="21" name="TextBox 20"/>
          <p:cNvSpPr txBox="1"/>
          <p:nvPr/>
        </p:nvSpPr>
        <p:spPr>
          <a:xfrm>
            <a:off x="6082340" y="4724400"/>
            <a:ext cx="394660" cy="523220"/>
          </a:xfrm>
          <a:prstGeom prst="rect">
            <a:avLst/>
          </a:prstGeom>
          <a:noFill/>
        </p:spPr>
        <p:txBody>
          <a:bodyPr wrap="none" rtlCol="0">
            <a:spAutoFit/>
          </a:bodyPr>
          <a:lstStyle/>
          <a:p>
            <a:r>
              <a:rPr lang="en-US" sz="2800" b="1" dirty="0" smtClean="0">
                <a:latin typeface="Arial" panose="020B0604020202020204" pitchFamily="34" charset="0"/>
                <a:cs typeface="Arial" panose="020B0604020202020204" pitchFamily="34" charset="0"/>
              </a:rPr>
              <a:t>×</a:t>
            </a:r>
            <a:endParaRPr lang="en-US" sz="2800" b="1" dirty="0">
              <a:latin typeface="Arial" panose="020B0604020202020204" pitchFamily="34" charset="0"/>
              <a:cs typeface="Arial" panose="020B0604020202020204" pitchFamily="34" charset="0"/>
            </a:endParaRPr>
          </a:p>
        </p:txBody>
      </p:sp>
      <p:sp>
        <p:nvSpPr>
          <p:cNvPr id="23" name="TextBox 22"/>
          <p:cNvSpPr txBox="1"/>
          <p:nvPr/>
        </p:nvSpPr>
        <p:spPr>
          <a:xfrm>
            <a:off x="7239000" y="4806645"/>
            <a:ext cx="364202" cy="461665"/>
          </a:xfrm>
          <a:prstGeom prst="rect">
            <a:avLst/>
          </a:prstGeom>
          <a:noFill/>
        </p:spPr>
        <p:txBody>
          <a:bodyPr wrap="none" rtlCol="0">
            <a:spAutoFit/>
          </a:bodyPr>
          <a:lstStyle/>
          <a:p>
            <a:r>
              <a:rPr lang="en-US" sz="2400"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p:txBody>
      </p:sp>
      <p:sp>
        <p:nvSpPr>
          <p:cNvPr id="24" name="TextBox 23"/>
          <p:cNvSpPr txBox="1"/>
          <p:nvPr/>
        </p:nvSpPr>
        <p:spPr>
          <a:xfrm flipH="1">
            <a:off x="7467600" y="4582180"/>
            <a:ext cx="744634" cy="523220"/>
          </a:xfrm>
          <a:prstGeom prst="rect">
            <a:avLst/>
          </a:prstGeom>
          <a:noFill/>
        </p:spPr>
        <p:txBody>
          <a:bodyPr wrap="square" rtlCol="0">
            <a:spAutoFit/>
          </a:bodyPr>
          <a:lstStyle/>
          <a:p>
            <a:pPr algn="ctr"/>
            <a:r>
              <a:rPr lang="en-US" sz="2800" b="1" dirty="0" smtClean="0">
                <a:solidFill>
                  <a:srgbClr val="C00000"/>
                </a:solidFill>
                <a:latin typeface="Arial" panose="020B0604020202020204" pitchFamily="34" charset="0"/>
                <a:cs typeface="Arial" panose="020B0604020202020204" pitchFamily="34" charset="0"/>
              </a:rPr>
              <a:t>2</a:t>
            </a:r>
            <a:endParaRPr lang="en-US" sz="2800" b="1" dirty="0">
              <a:solidFill>
                <a:srgbClr val="C00000"/>
              </a:solidFill>
              <a:latin typeface="Arial" panose="020B0604020202020204" pitchFamily="34" charset="0"/>
              <a:cs typeface="Arial" panose="020B0604020202020204" pitchFamily="34" charset="0"/>
            </a:endParaRPr>
          </a:p>
        </p:txBody>
      </p:sp>
      <p:sp>
        <p:nvSpPr>
          <p:cNvPr id="25" name="TextBox 24"/>
          <p:cNvSpPr txBox="1"/>
          <p:nvPr/>
        </p:nvSpPr>
        <p:spPr>
          <a:xfrm>
            <a:off x="7620000" y="4953000"/>
            <a:ext cx="982662" cy="523220"/>
          </a:xfrm>
          <a:prstGeom prst="rect">
            <a:avLst/>
          </a:prstGeom>
          <a:noFill/>
        </p:spPr>
        <p:txBody>
          <a:bodyPr wrap="square" rtlCol="0">
            <a:spAutoFit/>
          </a:bodyPr>
          <a:lstStyle/>
          <a:p>
            <a:r>
              <a:rPr lang="en-US" sz="2800" b="1" dirty="0">
                <a:solidFill>
                  <a:srgbClr val="C00000"/>
                </a:solidFill>
                <a:latin typeface="Arial" panose="020B0604020202020204" pitchFamily="34" charset="0"/>
                <a:cs typeface="Arial" panose="020B0604020202020204" pitchFamily="34" charset="0"/>
              </a:rPr>
              <a:t>3</a:t>
            </a:r>
            <a:endParaRPr lang="en-US" sz="2800" b="1" dirty="0">
              <a:solidFill>
                <a:srgbClr val="C00000"/>
              </a:solidFill>
              <a:latin typeface="Arial" panose="020B0604020202020204" pitchFamily="34" charset="0"/>
              <a:cs typeface="Arial" panose="020B0604020202020204" pitchFamily="34" charset="0"/>
            </a:endParaRPr>
          </a:p>
        </p:txBody>
      </p:sp>
      <p:cxnSp>
        <p:nvCxnSpPr>
          <p:cNvPr id="26" name="Straight Connector 25"/>
          <p:cNvCxnSpPr/>
          <p:nvPr/>
        </p:nvCxnSpPr>
        <p:spPr>
          <a:xfrm>
            <a:off x="7667415" y="5029200"/>
            <a:ext cx="333585" cy="0"/>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5638800" y="5029200"/>
            <a:ext cx="391799" cy="369984"/>
          </a:xfrm>
          <a:prstGeom prst="line">
            <a:avLst/>
          </a:prstGeom>
        </p:spPr>
        <p:style>
          <a:lnRef idx="3">
            <a:schemeClr val="accent2"/>
          </a:lnRef>
          <a:fillRef idx="0">
            <a:schemeClr val="accent2"/>
          </a:fillRef>
          <a:effectRef idx="2">
            <a:schemeClr val="accent2"/>
          </a:effectRef>
          <a:fontRef idx="minor">
            <a:schemeClr val="tx1"/>
          </a:fontRef>
        </p:style>
      </p:cxnSp>
      <p:sp>
        <p:nvSpPr>
          <p:cNvPr id="30" name="TextBox 29"/>
          <p:cNvSpPr txBox="1"/>
          <p:nvPr/>
        </p:nvSpPr>
        <p:spPr>
          <a:xfrm flipH="1">
            <a:off x="5334000" y="5181600"/>
            <a:ext cx="457200" cy="523220"/>
          </a:xfrm>
          <a:prstGeom prst="rect">
            <a:avLst/>
          </a:prstGeom>
          <a:noFill/>
        </p:spPr>
        <p:txBody>
          <a:bodyPr wrap="square" rtlCol="0">
            <a:spAutoFit/>
          </a:bodyPr>
          <a:lstStyle/>
          <a:p>
            <a:r>
              <a:rPr lang="en-US" sz="2800" b="1" dirty="0">
                <a:solidFill>
                  <a:srgbClr val="C00000"/>
                </a:solidFill>
                <a:latin typeface="Arial" panose="020B0604020202020204" pitchFamily="34" charset="0"/>
                <a:cs typeface="Arial" panose="020B0604020202020204" pitchFamily="34" charset="0"/>
              </a:rPr>
              <a:t>3</a:t>
            </a:r>
            <a:endParaRPr lang="en-US" sz="2800" b="1" dirty="0">
              <a:solidFill>
                <a:srgbClr val="C00000"/>
              </a:solidFill>
              <a:latin typeface="Arial" panose="020B0604020202020204" pitchFamily="34" charset="0"/>
              <a:cs typeface="Arial" panose="020B0604020202020204" pitchFamily="34" charset="0"/>
            </a:endParaRPr>
          </a:p>
        </p:txBody>
      </p:sp>
      <p:cxnSp>
        <p:nvCxnSpPr>
          <p:cNvPr id="32" name="Straight Arrow Connector 31"/>
          <p:cNvCxnSpPr/>
          <p:nvPr/>
        </p:nvCxnSpPr>
        <p:spPr>
          <a:xfrm flipH="1" flipV="1">
            <a:off x="5669826" y="3657600"/>
            <a:ext cx="60687" cy="10668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7" name="Straight Arrow Connector 36"/>
          <p:cNvCxnSpPr>
            <a:stCxn id="21" idx="0"/>
          </p:cNvCxnSpPr>
          <p:nvPr/>
        </p:nvCxnSpPr>
        <p:spPr>
          <a:xfrm flipH="1" flipV="1">
            <a:off x="6263914" y="3733800"/>
            <a:ext cx="15756" cy="990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8" name="Straight Arrow Connector 37"/>
          <p:cNvCxnSpPr/>
          <p:nvPr/>
        </p:nvCxnSpPr>
        <p:spPr>
          <a:xfrm flipV="1">
            <a:off x="6873513" y="3733800"/>
            <a:ext cx="1" cy="107284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41" name="Rounded Rectangle 40"/>
          <p:cNvSpPr/>
          <p:nvPr/>
        </p:nvSpPr>
        <p:spPr>
          <a:xfrm>
            <a:off x="7585869" y="4572000"/>
            <a:ext cx="643731" cy="82718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p:cNvCxnSpPr/>
          <p:nvPr/>
        </p:nvCxnSpPr>
        <p:spPr>
          <a:xfrm>
            <a:off x="6553200" y="4648200"/>
            <a:ext cx="391799" cy="369984"/>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chemeClr val="accent2"/>
                                        </p:clrVal>
                                      </p:to>
                                    </p:set>
                                    <p:set>
                                      <p:cBhvr>
                                        <p:cTn id="7" dur="500" fill="hold"/>
                                        <p:tgtEl>
                                          <p:spTgt spid="5"/>
                                        </p:tgtEl>
                                        <p:attrNameLst>
                                          <p:attrName>fillcolor</p:attrName>
                                        </p:attrNameLst>
                                      </p:cBhvr>
                                      <p:to>
                                        <p:clrVal>
                                          <a:schemeClr val="accent2"/>
                                        </p:clrVal>
                                      </p:to>
                                    </p:set>
                                    <p:set>
                                      <p:cBhvr>
                                        <p:cTn id="8" dur="500" fill="hold"/>
                                        <p:tgtEl>
                                          <p:spTgt spid="5"/>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ircle(in)">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circle(in)">
                                      <p:cBhvr>
                                        <p:cTn id="18" dur="2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down)">
                                      <p:cBhvr>
                                        <p:cTn id="23" dur="500"/>
                                        <p:tgtEl>
                                          <p:spTgt spid="15"/>
                                        </p:tgtEl>
                                      </p:cBhvr>
                                    </p:animEffect>
                                  </p:childTnLst>
                                </p:cTn>
                              </p:par>
                              <p:par>
                                <p:cTn id="24" presetID="22" presetClass="entr" presetSubtype="4"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ipe(down)">
                                      <p:cBhvr>
                                        <p:cTn id="26" dur="500"/>
                                        <p:tgtEl>
                                          <p:spTgt spid="17"/>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cTn>
                              </p:par>
                              <p:par>
                                <p:cTn id="30" presetID="22" presetClass="entr" presetSubtype="4" fill="hold" nodeType="with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wipe(down)">
                                      <p:cBhvr>
                                        <p:cTn id="32" dur="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in)">
                                      <p:cBhvr>
                                        <p:cTn id="37" dur="2000"/>
                                        <p:tgtEl>
                                          <p:spTgt spid="21"/>
                                        </p:tgtEl>
                                      </p:cBhvr>
                                    </p:animEffect>
                                  </p:childTnLst>
                                </p:cTn>
                              </p:par>
                              <p:par>
                                <p:cTn id="38" presetID="6" presetClass="entr" presetSubtype="16" fill="hold"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circle(in)">
                                      <p:cBhvr>
                                        <p:cTn id="40" dur="2000"/>
                                        <p:tgtEl>
                                          <p:spTgt spid="37"/>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arn(inVertical)">
                                      <p:cBhvr>
                                        <p:cTn id="45" dur="500"/>
                                        <p:tgtEl>
                                          <p:spTgt spid="18"/>
                                        </p:tgtEl>
                                      </p:cBhvr>
                                    </p:animEffect>
                                  </p:childTnLst>
                                </p:cTn>
                              </p:par>
                              <p:par>
                                <p:cTn id="46" presetID="16" presetClass="entr" presetSubtype="21"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barn(inVertical)">
                                      <p:cBhvr>
                                        <p:cTn id="48" dur="500"/>
                                        <p:tgtEl>
                                          <p:spTgt spid="20"/>
                                        </p:tgtEl>
                                      </p:cBhvr>
                                    </p:animEffect>
                                  </p:childTnLst>
                                </p:cTn>
                              </p:par>
                              <p:par>
                                <p:cTn id="49" presetID="16" presetClass="entr" presetSubtype="21" fill="hold"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barn(inVertical)">
                                      <p:cBhvr>
                                        <p:cTn id="51" dur="500"/>
                                        <p:tgtEl>
                                          <p:spTgt spid="38"/>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nodeType="clickEffect">
                                  <p:stCondLst>
                                    <p:cond delay="0"/>
                                  </p:stCondLst>
                                  <p:childTnLst>
                                    <p:set>
                                      <p:cBhvr>
                                        <p:cTn id="58" dur="1" fill="hold">
                                          <p:stCondLst>
                                            <p:cond delay="0"/>
                                          </p:stCondLst>
                                        </p:cTn>
                                        <p:tgtEl>
                                          <p:spTgt spid="27"/>
                                        </p:tgtEl>
                                        <p:attrNameLst>
                                          <p:attrName>style.visibility</p:attrName>
                                        </p:attrNameLst>
                                      </p:cBhvr>
                                      <p:to>
                                        <p:strVal val="visible"/>
                                      </p:to>
                                    </p:set>
                                    <p:animEffect transition="in" filter="wipe(down)">
                                      <p:cBhvr>
                                        <p:cTn id="59" dur="500"/>
                                        <p:tgtEl>
                                          <p:spTgt spid="27"/>
                                        </p:tgtEl>
                                      </p:cBhvr>
                                    </p:animEffect>
                                  </p:childTnLst>
                                </p:cTn>
                              </p:par>
                              <p:par>
                                <p:cTn id="60" presetID="22" presetClass="entr" presetSubtype="4" fill="hold" nodeType="with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wipe(down)">
                                      <p:cBhvr>
                                        <p:cTn id="62" dur="500"/>
                                        <p:tgtEl>
                                          <p:spTgt spid="42"/>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animEffect transition="in" filter="wipe(down)">
                                      <p:cBhvr>
                                        <p:cTn id="65" dur="500"/>
                                        <p:tgtEl>
                                          <p:spTgt spid="30"/>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wipe(down)">
                                      <p:cBhvr>
                                        <p:cTn id="70" dur="500"/>
                                        <p:tgtEl>
                                          <p:spTgt spid="23"/>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wipe(down)">
                                      <p:cBhvr>
                                        <p:cTn id="73" dur="500"/>
                                        <p:tgtEl>
                                          <p:spTgt spid="24"/>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wipe(down)">
                                      <p:cBhvr>
                                        <p:cTn id="76" dur="500"/>
                                        <p:tgtEl>
                                          <p:spTgt spid="25"/>
                                        </p:tgtEl>
                                      </p:cBhvr>
                                    </p:animEffect>
                                  </p:childTnLst>
                                </p:cTn>
                              </p:par>
                              <p:par>
                                <p:cTn id="77" presetID="22" presetClass="entr" presetSubtype="4" fill="hold" nodeType="with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wipe(down)">
                                      <p:cBhvr>
                                        <p:cTn id="79" dur="500"/>
                                        <p:tgtEl>
                                          <p:spTgt spid="26"/>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41"/>
                                        </p:tgtEl>
                                        <p:attrNameLst>
                                          <p:attrName>style.visibility</p:attrName>
                                        </p:attrNameLst>
                                      </p:cBhvr>
                                      <p:to>
                                        <p:strVal val="visible"/>
                                      </p:to>
                                    </p:set>
                                    <p:animEffect transition="in" filter="wipe(down)">
                                      <p:cBhvr>
                                        <p:cTn id="8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p:bldP spid="16" grpId="0"/>
      <p:bldP spid="18" grpId="0"/>
      <p:bldP spid="19" grpId="0"/>
      <p:bldP spid="21" grpId="0"/>
      <p:bldP spid="23" grpId="0"/>
      <p:bldP spid="24" grpId="0"/>
      <p:bldP spid="25" grpId="0"/>
      <p:bldP spid="30" grpId="0"/>
      <p:bldP spid="4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1;p2"/>
          <p:cNvPicPr preferRelativeResize="0"/>
          <p:nvPr/>
        </p:nvPicPr>
        <p:blipFill rotWithShape="1">
          <a:blip r:embed="rId1"/>
          <a:srcRect/>
          <a:stretch>
            <a:fillRect/>
          </a:stretch>
        </p:blipFill>
        <p:spPr>
          <a:xfrm>
            <a:off x="8142150" y="5562600"/>
            <a:ext cx="925650" cy="1234200"/>
          </a:xfrm>
          <a:prstGeom prst="rect">
            <a:avLst/>
          </a:prstGeom>
          <a:noFill/>
          <a:ln>
            <a:noFill/>
          </a:ln>
        </p:spPr>
      </p:pic>
      <p:sp>
        <p:nvSpPr>
          <p:cNvPr id="7" name="Rectangle 6"/>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Division of Fractions</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l="18733" t="33004" r="16196" b="21737"/>
          <a:stretch>
            <a:fillRect/>
          </a:stretch>
        </p:blipFill>
        <p:spPr>
          <a:xfrm>
            <a:off x="6781800" y="211452"/>
            <a:ext cx="2071785" cy="10807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684400"/>
            <a:ext cx="1562664" cy="990600"/>
          </a:xfrm>
          <a:prstGeom prst="rect">
            <a:avLst/>
          </a:prstGeom>
        </p:spPr>
      </p:pic>
      <p:sp>
        <p:nvSpPr>
          <p:cNvPr id="10" name="TextBox 9"/>
          <p:cNvSpPr txBox="1"/>
          <p:nvPr/>
        </p:nvSpPr>
        <p:spPr>
          <a:xfrm>
            <a:off x="914400" y="1283732"/>
            <a:ext cx="1537600"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Example: 1</a:t>
            </a:r>
            <a:endParaRPr lang="en-US" sz="2000" b="1" dirty="0">
              <a:solidFill>
                <a:srgbClr val="C00000"/>
              </a:solidFill>
              <a:latin typeface="Arial" panose="020B0604020202020204" pitchFamily="34" charset="0"/>
              <a:cs typeface="Arial" panose="020B0604020202020204" pitchFamily="34" charset="0"/>
            </a:endParaRPr>
          </a:p>
        </p:txBody>
      </p:sp>
      <p:sp>
        <p:nvSpPr>
          <p:cNvPr id="11" name="TextBox 10"/>
          <p:cNvSpPr txBox="1"/>
          <p:nvPr/>
        </p:nvSpPr>
        <p:spPr>
          <a:xfrm flipH="1">
            <a:off x="1214248" y="1981200"/>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sp>
        <p:nvSpPr>
          <p:cNvPr id="12" name="TextBox 11"/>
          <p:cNvSpPr txBox="1"/>
          <p:nvPr/>
        </p:nvSpPr>
        <p:spPr>
          <a:xfrm>
            <a:off x="1143000" y="2337045"/>
            <a:ext cx="89280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cxnSp>
        <p:nvCxnSpPr>
          <p:cNvPr id="13" name="Straight Connector 12"/>
          <p:cNvCxnSpPr/>
          <p:nvPr/>
        </p:nvCxnSpPr>
        <p:spPr>
          <a:xfrm>
            <a:off x="1185462" y="2362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4" name="TextBox 13"/>
          <p:cNvSpPr txBox="1"/>
          <p:nvPr/>
        </p:nvSpPr>
        <p:spPr>
          <a:xfrm flipH="1">
            <a:off x="1981200" y="2114490"/>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17" name="TextBox 16"/>
          <p:cNvSpPr txBox="1"/>
          <p:nvPr/>
        </p:nvSpPr>
        <p:spPr>
          <a:xfrm>
            <a:off x="1600200" y="2057400"/>
            <a:ext cx="381836" cy="523220"/>
          </a:xfrm>
          <a:prstGeom prst="rect">
            <a:avLst/>
          </a:prstGeom>
          <a:noFill/>
        </p:spPr>
        <p:txBody>
          <a:bodyPr wrap="none" rtlCol="0">
            <a:spAutoFit/>
          </a:bodyPr>
          <a:lstStyle/>
          <a:p>
            <a:r>
              <a:rPr lang="en-US" sz="2800" dirty="0" smtClean="0">
                <a:latin typeface="Matura MT Script Capitals" panose="03020802060602070202"/>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18" name="TextBox 17"/>
          <p:cNvSpPr txBox="1"/>
          <p:nvPr/>
        </p:nvSpPr>
        <p:spPr>
          <a:xfrm flipH="1">
            <a:off x="3429000" y="2842736"/>
            <a:ext cx="1042494" cy="39878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1</a:t>
            </a:r>
            <a:r>
              <a:rPr lang="en-US" sz="2000" dirty="0" smtClean="0">
                <a:latin typeface="Arial" panose="020B0604020202020204" pitchFamily="34" charset="0"/>
                <a:cs typeface="Arial" panose="020B0604020202020204" pitchFamily="34" charset="0"/>
              </a:rPr>
              <a:t> × </a:t>
            </a:r>
            <a:r>
              <a:rPr lang="en-IN" altLang="en-US" sz="2000" dirty="0" smtClean="0">
                <a:latin typeface="Arial" panose="020B0604020202020204" pitchFamily="34" charset="0"/>
                <a:cs typeface="Arial" panose="020B0604020202020204" pitchFamily="34" charset="0"/>
              </a:rPr>
              <a:t>1</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cxnSp>
        <p:nvCxnSpPr>
          <p:cNvPr id="19" name="Straight Connector 18"/>
          <p:cNvCxnSpPr/>
          <p:nvPr/>
        </p:nvCxnSpPr>
        <p:spPr>
          <a:xfrm flipV="1">
            <a:off x="3276600" y="3264022"/>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20" name="TextBox 19"/>
          <p:cNvSpPr txBox="1"/>
          <p:nvPr/>
        </p:nvSpPr>
        <p:spPr>
          <a:xfrm>
            <a:off x="4648200" y="30480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1" name="TextBox 20"/>
          <p:cNvSpPr txBox="1"/>
          <p:nvPr/>
        </p:nvSpPr>
        <p:spPr>
          <a:xfrm flipH="1">
            <a:off x="4876800" y="2819400"/>
            <a:ext cx="744634" cy="398780"/>
          </a:xfrm>
          <a:prstGeom prst="rect">
            <a:avLst/>
          </a:prstGeom>
          <a:noFill/>
        </p:spPr>
        <p:txBody>
          <a:bodyPr wrap="square" rtlCol="0">
            <a:spAutoFit/>
          </a:bodyPr>
          <a:lstStyle/>
          <a:p>
            <a:pPr algn="ctr"/>
            <a:r>
              <a:rPr lang="en-IN" altLang="en-US" sz="2000" b="1" dirty="0">
                <a:solidFill>
                  <a:srgbClr val="C00000"/>
                </a:solidFill>
                <a:latin typeface="Arial" panose="020B0604020202020204" pitchFamily="34" charset="0"/>
                <a:cs typeface="Arial" panose="020B0604020202020204" pitchFamily="34" charset="0"/>
              </a:rPr>
              <a:t>1</a:t>
            </a:r>
            <a:endParaRPr lang="en-IN" altLang="en-US" sz="2000" b="1" dirty="0">
              <a:solidFill>
                <a:srgbClr val="C00000"/>
              </a:solidFill>
              <a:latin typeface="Arial" panose="020B0604020202020204" pitchFamily="34" charset="0"/>
              <a:cs typeface="Arial" panose="020B0604020202020204" pitchFamily="34" charset="0"/>
            </a:endParaRPr>
          </a:p>
        </p:txBody>
      </p:sp>
      <p:sp>
        <p:nvSpPr>
          <p:cNvPr id="22" name="TextBox 21"/>
          <p:cNvSpPr txBox="1"/>
          <p:nvPr/>
        </p:nvSpPr>
        <p:spPr>
          <a:xfrm>
            <a:off x="5037138" y="3175245"/>
            <a:ext cx="982662" cy="398780"/>
          </a:xfrm>
          <a:prstGeom prst="rect">
            <a:avLst/>
          </a:prstGeom>
          <a:noFill/>
        </p:spPr>
        <p:txBody>
          <a:bodyPr wrap="square" rtlCol="0">
            <a:spAutoFit/>
          </a:bodyPr>
          <a:lstStyle/>
          <a:p>
            <a:r>
              <a:rPr lang="en-IN" altLang="en-US" sz="2000" b="1" dirty="0">
                <a:solidFill>
                  <a:srgbClr val="C00000"/>
                </a:solidFill>
                <a:latin typeface="Arial" panose="020B0604020202020204" pitchFamily="34" charset="0"/>
                <a:cs typeface="Arial" panose="020B0604020202020204" pitchFamily="34" charset="0"/>
              </a:rPr>
              <a:t>6</a:t>
            </a:r>
            <a:endParaRPr lang="en-IN" altLang="en-US" sz="2000" b="1" dirty="0">
              <a:solidFill>
                <a:srgbClr val="C00000"/>
              </a:solidFill>
              <a:latin typeface="Arial" panose="020B0604020202020204" pitchFamily="34" charset="0"/>
              <a:cs typeface="Arial" panose="020B0604020202020204" pitchFamily="34" charset="0"/>
            </a:endParaRPr>
          </a:p>
        </p:txBody>
      </p:sp>
      <p:cxnSp>
        <p:nvCxnSpPr>
          <p:cNvPr id="23" name="Straight Connector 22"/>
          <p:cNvCxnSpPr/>
          <p:nvPr/>
        </p:nvCxnSpPr>
        <p:spPr>
          <a:xfrm>
            <a:off x="5093980" y="3200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24" name="TextBox 23"/>
          <p:cNvSpPr txBox="1"/>
          <p:nvPr/>
        </p:nvSpPr>
        <p:spPr>
          <a:xfrm>
            <a:off x="2895600" y="3083004"/>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5" name="TextBox 24"/>
          <p:cNvSpPr txBox="1"/>
          <p:nvPr/>
        </p:nvSpPr>
        <p:spPr>
          <a:xfrm flipH="1">
            <a:off x="3352800" y="3276600"/>
            <a:ext cx="1143000" cy="39878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 3 × </a:t>
            </a:r>
            <a:r>
              <a:rPr lang="en-IN" altLang="en-US" sz="2000" dirty="0" smtClean="0">
                <a:latin typeface="Arial" panose="020B0604020202020204" pitchFamily="34" charset="0"/>
                <a:cs typeface="Arial" panose="020B0604020202020204" pitchFamily="34" charset="0"/>
              </a:rPr>
              <a:t>2</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
        <p:nvSpPr>
          <p:cNvPr id="26" name="Rectangle 25"/>
          <p:cNvSpPr/>
          <p:nvPr/>
        </p:nvSpPr>
        <p:spPr>
          <a:xfrm>
            <a:off x="1081273" y="1881664"/>
            <a:ext cx="1433328" cy="9377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flipH="1">
            <a:off x="685800" y="2971800"/>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cxnSp>
        <p:nvCxnSpPr>
          <p:cNvPr id="28" name="Straight Connector 27"/>
          <p:cNvCxnSpPr/>
          <p:nvPr/>
        </p:nvCxnSpPr>
        <p:spPr>
          <a:xfrm>
            <a:off x="902980" y="3352800"/>
            <a:ext cx="333585" cy="0"/>
          </a:xfrm>
          <a:prstGeom prst="line">
            <a:avLst/>
          </a:prstGeom>
        </p:spPr>
        <p:style>
          <a:lnRef idx="2">
            <a:schemeClr val="dk1"/>
          </a:lnRef>
          <a:fillRef idx="0">
            <a:schemeClr val="dk1"/>
          </a:fillRef>
          <a:effectRef idx="1">
            <a:schemeClr val="dk1"/>
          </a:effectRef>
          <a:fontRef idx="minor">
            <a:schemeClr val="tx1"/>
          </a:fontRef>
        </p:style>
      </p:cxnSp>
      <p:sp>
        <p:nvSpPr>
          <p:cNvPr id="29" name="TextBox 28"/>
          <p:cNvSpPr txBox="1"/>
          <p:nvPr/>
        </p:nvSpPr>
        <p:spPr>
          <a:xfrm flipH="1">
            <a:off x="703166" y="3352800"/>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30" name="TextBox 29"/>
          <p:cNvSpPr txBox="1"/>
          <p:nvPr/>
        </p:nvSpPr>
        <p:spPr>
          <a:xfrm flipH="1">
            <a:off x="1524000" y="2952690"/>
            <a:ext cx="744634" cy="398780"/>
          </a:xfrm>
          <a:prstGeom prst="rect">
            <a:avLst/>
          </a:prstGeom>
          <a:noFill/>
        </p:spPr>
        <p:txBody>
          <a:bodyPr wrap="square" rtlCol="0">
            <a:spAutoFit/>
          </a:bodyPr>
          <a:lstStyle/>
          <a:p>
            <a:pPr algn="ctr"/>
            <a:r>
              <a:rPr lang="en-IN" altLang="en-US" sz="2000" dirty="0">
                <a:latin typeface="Arial" panose="020B0604020202020204" pitchFamily="34" charset="0"/>
                <a:cs typeface="Arial" panose="020B0604020202020204" pitchFamily="34" charset="0"/>
              </a:rPr>
              <a:t>1</a:t>
            </a:r>
            <a:endParaRPr lang="en-IN" altLang="en-US" sz="2000" dirty="0">
              <a:latin typeface="Arial" panose="020B0604020202020204" pitchFamily="34" charset="0"/>
              <a:cs typeface="Arial" panose="020B0604020202020204" pitchFamily="34" charset="0"/>
            </a:endParaRPr>
          </a:p>
        </p:txBody>
      </p:sp>
      <p:cxnSp>
        <p:nvCxnSpPr>
          <p:cNvPr id="31" name="Straight Connector 30"/>
          <p:cNvCxnSpPr/>
          <p:nvPr/>
        </p:nvCxnSpPr>
        <p:spPr>
          <a:xfrm>
            <a:off x="1741180" y="3333690"/>
            <a:ext cx="333585" cy="0"/>
          </a:xfrm>
          <a:prstGeom prst="line">
            <a:avLst/>
          </a:prstGeom>
        </p:spPr>
        <p:style>
          <a:lnRef idx="2">
            <a:schemeClr val="dk1"/>
          </a:lnRef>
          <a:fillRef idx="0">
            <a:schemeClr val="dk1"/>
          </a:fillRef>
          <a:effectRef idx="1">
            <a:schemeClr val="dk1"/>
          </a:effectRef>
          <a:fontRef idx="minor">
            <a:schemeClr val="tx1"/>
          </a:fontRef>
        </p:style>
      </p:cxnSp>
      <p:sp>
        <p:nvSpPr>
          <p:cNvPr id="32" name="TextBox 31"/>
          <p:cNvSpPr txBox="1"/>
          <p:nvPr/>
        </p:nvSpPr>
        <p:spPr>
          <a:xfrm flipH="1">
            <a:off x="1541366" y="3333690"/>
            <a:ext cx="744634" cy="398780"/>
          </a:xfrm>
          <a:prstGeom prst="rect">
            <a:avLst/>
          </a:prstGeom>
          <a:noFill/>
        </p:spPr>
        <p:txBody>
          <a:bodyPr wrap="square" rtlCol="0">
            <a:spAutoFit/>
          </a:bodyPr>
          <a:lstStyle/>
          <a:p>
            <a:pPr algn="ctr"/>
            <a:r>
              <a:rPr lang="en-IN" altLang="en-US" sz="2000" dirty="0">
                <a:latin typeface="Arial" panose="020B0604020202020204" pitchFamily="34" charset="0"/>
                <a:cs typeface="Arial" panose="020B0604020202020204" pitchFamily="34" charset="0"/>
              </a:rPr>
              <a:t>2</a:t>
            </a:r>
            <a:endParaRPr lang="en-IN" altLang="en-US" sz="2000" dirty="0">
              <a:latin typeface="Arial" panose="020B0604020202020204" pitchFamily="34" charset="0"/>
              <a:cs typeface="Arial" panose="020B0604020202020204" pitchFamily="34" charset="0"/>
            </a:endParaRPr>
          </a:p>
        </p:txBody>
      </p:sp>
      <p:sp>
        <p:nvSpPr>
          <p:cNvPr id="3" name="TextBox 2"/>
          <p:cNvSpPr txBox="1"/>
          <p:nvPr/>
        </p:nvSpPr>
        <p:spPr>
          <a:xfrm>
            <a:off x="1295400" y="3048000"/>
            <a:ext cx="364202" cy="461665"/>
          </a:xfrm>
          <a:prstGeom prst="rect">
            <a:avLst/>
          </a:prstGeom>
          <a:noFill/>
        </p:spPr>
        <p:txBody>
          <a:bodyPr wrap="none" rtlCol="0">
            <a:spAutoFit/>
          </a:bodyPr>
          <a:lstStyle/>
          <a:p>
            <a:r>
              <a:rPr lang="en-US" sz="2400" dirty="0" smtClean="0">
                <a:latin typeface="Arial" panose="020B0604020202020204" pitchFamily="34" charset="0"/>
                <a:cs typeface="Arial" panose="020B0604020202020204" pitchFamily="34" charset="0"/>
              </a:rPr>
              <a:t>×</a:t>
            </a:r>
            <a:endParaRPr lang="en-US" sz="2400" dirty="0"/>
          </a:p>
        </p:txBody>
      </p:sp>
      <p:sp>
        <p:nvSpPr>
          <p:cNvPr id="33" name="Oval 32"/>
          <p:cNvSpPr/>
          <p:nvPr/>
        </p:nvSpPr>
        <p:spPr>
          <a:xfrm>
            <a:off x="533400" y="3962400"/>
            <a:ext cx="609600" cy="685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514600" y="3962400"/>
            <a:ext cx="609600" cy="685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533400" y="4126468"/>
            <a:ext cx="634084" cy="369332"/>
          </a:xfrm>
          <a:prstGeom prst="rect">
            <a:avLst/>
          </a:prstGeom>
          <a:noFill/>
        </p:spPr>
        <p:txBody>
          <a:bodyPr wrap="none" rtlCol="0">
            <a:spAutoFit/>
          </a:bodyPr>
          <a:lstStyle/>
          <a:p>
            <a:r>
              <a:rPr lang="en-US" dirty="0" smtClean="0">
                <a:cs typeface="Arial" panose="020B0604020202020204" pitchFamily="34" charset="0"/>
              </a:rPr>
              <a:t>keep</a:t>
            </a:r>
            <a:endParaRPr lang="en-US" dirty="0">
              <a:cs typeface="Arial" panose="020B0604020202020204" pitchFamily="34" charset="0"/>
            </a:endParaRPr>
          </a:p>
        </p:txBody>
      </p:sp>
      <p:sp>
        <p:nvSpPr>
          <p:cNvPr id="37" name="TextBox 36"/>
          <p:cNvSpPr txBox="1"/>
          <p:nvPr/>
        </p:nvSpPr>
        <p:spPr>
          <a:xfrm>
            <a:off x="1371600" y="4114800"/>
            <a:ext cx="863954" cy="369332"/>
          </a:xfrm>
          <a:prstGeom prst="rect">
            <a:avLst/>
          </a:prstGeom>
          <a:noFill/>
        </p:spPr>
        <p:txBody>
          <a:bodyPr wrap="square" rtlCol="0">
            <a:spAutoFit/>
          </a:bodyPr>
          <a:lstStyle/>
          <a:p>
            <a:r>
              <a:rPr lang="en-US" dirty="0" smtClean="0">
                <a:cs typeface="Arial" panose="020B0604020202020204" pitchFamily="34" charset="0"/>
              </a:rPr>
              <a:t>change</a:t>
            </a:r>
            <a:endParaRPr lang="en-US" dirty="0">
              <a:cs typeface="Arial" panose="020B0604020202020204" pitchFamily="34" charset="0"/>
            </a:endParaRPr>
          </a:p>
        </p:txBody>
      </p:sp>
      <p:sp>
        <p:nvSpPr>
          <p:cNvPr id="38" name="TextBox 37"/>
          <p:cNvSpPr txBox="1"/>
          <p:nvPr/>
        </p:nvSpPr>
        <p:spPr>
          <a:xfrm>
            <a:off x="2565046" y="4126468"/>
            <a:ext cx="863954" cy="369332"/>
          </a:xfrm>
          <a:prstGeom prst="rect">
            <a:avLst/>
          </a:prstGeom>
          <a:noFill/>
        </p:spPr>
        <p:txBody>
          <a:bodyPr wrap="square" rtlCol="0">
            <a:spAutoFit/>
          </a:bodyPr>
          <a:lstStyle/>
          <a:p>
            <a:r>
              <a:rPr lang="en-US" dirty="0" smtClean="0">
                <a:cs typeface="Arial" panose="020B0604020202020204" pitchFamily="34" charset="0"/>
              </a:rPr>
              <a:t>Flip</a:t>
            </a:r>
            <a:endParaRPr lang="en-US" dirty="0">
              <a:cs typeface="Arial" panose="020B0604020202020204" pitchFamily="34" charset="0"/>
            </a:endParaRPr>
          </a:p>
        </p:txBody>
      </p:sp>
      <p:sp>
        <p:nvSpPr>
          <p:cNvPr id="39" name="Isosceles Triangle 38"/>
          <p:cNvSpPr/>
          <p:nvPr/>
        </p:nvSpPr>
        <p:spPr>
          <a:xfrm>
            <a:off x="1223189" y="3859427"/>
            <a:ext cx="1162347" cy="762000"/>
          </a:xfrm>
          <a:prstGeom prst="triangl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p:nvPr/>
        </p:nvCxnSpPr>
        <p:spPr>
          <a:xfrm flipV="1">
            <a:off x="598180" y="3575355"/>
            <a:ext cx="459937" cy="48747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2" name="Straight Arrow Connector 41"/>
          <p:cNvCxnSpPr>
            <a:stCxn id="39" idx="0"/>
          </p:cNvCxnSpPr>
          <p:nvPr/>
        </p:nvCxnSpPr>
        <p:spPr>
          <a:xfrm flipH="1" flipV="1">
            <a:off x="1477501" y="3333690"/>
            <a:ext cx="326862" cy="52573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3" name="Straight Arrow Connector 42"/>
          <p:cNvCxnSpPr>
            <a:stCxn id="35" idx="1"/>
          </p:cNvCxnSpPr>
          <p:nvPr/>
        </p:nvCxnSpPr>
        <p:spPr>
          <a:xfrm flipH="1" flipV="1">
            <a:off x="2035802" y="3476656"/>
            <a:ext cx="568072" cy="58617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
                                        </p:tgtEl>
                                        <p:attrNameLst>
                                          <p:attrName>ppt_x</p:attrName>
                                          <p:attrName>ppt_y</p:attrName>
                                        </p:attrNameLst>
                                      </p:cBhvr>
                                    </p:animMotion>
                                    <p:animRot by="1500000">
                                      <p:cBhvr>
                                        <p:cTn id="7" dur="125" fill="hold">
                                          <p:stCondLst>
                                            <p:cond delay="0"/>
                                          </p:stCondLst>
                                        </p:cTn>
                                        <p:tgtEl>
                                          <p:spTgt spid="7"/>
                                        </p:tgtEl>
                                        <p:attrNameLst>
                                          <p:attrName>r</p:attrName>
                                        </p:attrNameLst>
                                      </p:cBhvr>
                                    </p:animRot>
                                    <p:animRot by="-1500000">
                                      <p:cBhvr>
                                        <p:cTn id="8" dur="125" fill="hold">
                                          <p:stCondLst>
                                            <p:cond delay="125"/>
                                          </p:stCondLst>
                                        </p:cTn>
                                        <p:tgtEl>
                                          <p:spTgt spid="7"/>
                                        </p:tgtEl>
                                        <p:attrNameLst>
                                          <p:attrName>r</p:attrName>
                                        </p:attrNameLst>
                                      </p:cBhvr>
                                    </p:animRot>
                                    <p:animRot by="-1500000">
                                      <p:cBhvr>
                                        <p:cTn id="9" dur="125" fill="hold">
                                          <p:stCondLst>
                                            <p:cond delay="250"/>
                                          </p:stCondLst>
                                        </p:cTn>
                                        <p:tgtEl>
                                          <p:spTgt spid="7"/>
                                        </p:tgtEl>
                                        <p:attrNameLst>
                                          <p:attrName>r</p:attrName>
                                        </p:attrNameLst>
                                      </p:cBhvr>
                                    </p:animRot>
                                    <p:animRot by="1500000">
                                      <p:cBhvr>
                                        <p:cTn id="10" dur="125" fill="hold">
                                          <p:stCondLst>
                                            <p:cond delay="375"/>
                                          </p:stCondLst>
                                        </p:cTn>
                                        <p:tgtEl>
                                          <p:spTgt spid="7"/>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down)">
                                      <p:cBhvr>
                                        <p:cTn id="21" dur="500"/>
                                        <p:tgtEl>
                                          <p:spTgt spid="12"/>
                                        </p:tgtEl>
                                      </p:cBhvr>
                                    </p:animEffect>
                                  </p:childTnLst>
                                </p:cTn>
                              </p:par>
                              <p:par>
                                <p:cTn id="22" presetID="22" presetClass="entr" presetSubtype="4"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down)">
                                      <p:cBhvr>
                                        <p:cTn id="24" dur="500"/>
                                        <p:tgtEl>
                                          <p:spTgt spid="13"/>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down)">
                                      <p:cBhvr>
                                        <p:cTn id="30" dur="500"/>
                                        <p:tgtEl>
                                          <p:spTgt spid="17"/>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wipe(down)">
                                      <p:cBhvr>
                                        <p:cTn id="33" dur="500"/>
                                        <p:tgtEl>
                                          <p:spTgt spid="26"/>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wipe(down)">
                                      <p:cBhvr>
                                        <p:cTn id="38" dur="500"/>
                                        <p:tgtEl>
                                          <p:spTgt spid="27"/>
                                        </p:tgtEl>
                                      </p:cBhvr>
                                    </p:animEffect>
                                  </p:childTnLst>
                                </p:cTn>
                              </p:par>
                              <p:par>
                                <p:cTn id="39" presetID="22" presetClass="entr" presetSubtype="4"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wipe(down)">
                                      <p:cBhvr>
                                        <p:cTn id="41" dur="500"/>
                                        <p:tgtEl>
                                          <p:spTgt spid="28"/>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wipe(down)">
                                      <p:cBhvr>
                                        <p:cTn id="44" dur="500"/>
                                        <p:tgtEl>
                                          <p:spTgt spid="29"/>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wipe(down)">
                                      <p:cBhvr>
                                        <p:cTn id="47" dur="500"/>
                                        <p:tgtEl>
                                          <p:spTgt spid="30"/>
                                        </p:tgtEl>
                                      </p:cBhvr>
                                    </p:animEffect>
                                  </p:childTnLst>
                                </p:cTn>
                              </p:par>
                              <p:par>
                                <p:cTn id="48" presetID="22" presetClass="entr" presetSubtype="4" fill="hold" nodeType="with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wipe(down)">
                                      <p:cBhvr>
                                        <p:cTn id="50" dur="500"/>
                                        <p:tgtEl>
                                          <p:spTgt spid="31"/>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wipe(down)">
                                      <p:cBhvr>
                                        <p:cTn id="53" dur="500"/>
                                        <p:tgtEl>
                                          <p:spTgt spid="32"/>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wipe(down)">
                                      <p:cBhvr>
                                        <p:cTn id="56" dur="500"/>
                                        <p:tgtEl>
                                          <p:spTgt spid="3"/>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barn(inVertical)">
                                      <p:cBhvr>
                                        <p:cTn id="61" dur="500"/>
                                        <p:tgtEl>
                                          <p:spTgt spid="33"/>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barn(inVertical)">
                                      <p:cBhvr>
                                        <p:cTn id="64" dur="500"/>
                                        <p:tgtEl>
                                          <p:spTgt spid="36"/>
                                        </p:tgtEl>
                                      </p:cBhvr>
                                    </p:animEffect>
                                  </p:childTnLst>
                                </p:cTn>
                              </p:par>
                              <p:par>
                                <p:cTn id="65" presetID="16" presetClass="entr" presetSubtype="21" fill="hold" nodeType="withEffect">
                                  <p:stCondLst>
                                    <p:cond delay="0"/>
                                  </p:stCondLst>
                                  <p:childTnLst>
                                    <p:set>
                                      <p:cBhvr>
                                        <p:cTn id="66" dur="1" fill="hold">
                                          <p:stCondLst>
                                            <p:cond delay="0"/>
                                          </p:stCondLst>
                                        </p:cTn>
                                        <p:tgtEl>
                                          <p:spTgt spid="41"/>
                                        </p:tgtEl>
                                        <p:attrNameLst>
                                          <p:attrName>style.visibility</p:attrName>
                                        </p:attrNameLst>
                                      </p:cBhvr>
                                      <p:to>
                                        <p:strVal val="visible"/>
                                      </p:to>
                                    </p:set>
                                    <p:animEffect transition="in" filter="barn(inVertical)">
                                      <p:cBhvr>
                                        <p:cTn id="67" dur="500"/>
                                        <p:tgtEl>
                                          <p:spTgt spid="4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wipe(down)">
                                      <p:cBhvr>
                                        <p:cTn id="72" dur="500"/>
                                        <p:tgtEl>
                                          <p:spTgt spid="37"/>
                                        </p:tgtEl>
                                      </p:cBhvr>
                                    </p:animEffect>
                                  </p:childTnLst>
                                </p:cTn>
                              </p:par>
                              <p:par>
                                <p:cTn id="73" presetID="22" presetClass="entr" presetSubtype="4" fill="hold" grpId="0" nodeType="withEffect">
                                  <p:stCondLst>
                                    <p:cond delay="0"/>
                                  </p:stCondLst>
                                  <p:childTnLst>
                                    <p:set>
                                      <p:cBhvr>
                                        <p:cTn id="74" dur="1" fill="hold">
                                          <p:stCondLst>
                                            <p:cond delay="0"/>
                                          </p:stCondLst>
                                        </p:cTn>
                                        <p:tgtEl>
                                          <p:spTgt spid="39"/>
                                        </p:tgtEl>
                                        <p:attrNameLst>
                                          <p:attrName>style.visibility</p:attrName>
                                        </p:attrNameLst>
                                      </p:cBhvr>
                                      <p:to>
                                        <p:strVal val="visible"/>
                                      </p:to>
                                    </p:set>
                                    <p:animEffect transition="in" filter="wipe(down)">
                                      <p:cBhvr>
                                        <p:cTn id="75" dur="500"/>
                                        <p:tgtEl>
                                          <p:spTgt spid="39"/>
                                        </p:tgtEl>
                                      </p:cBhvr>
                                    </p:animEffect>
                                  </p:childTnLst>
                                </p:cTn>
                              </p:par>
                              <p:par>
                                <p:cTn id="76" presetID="22" presetClass="entr" presetSubtype="4" fill="hold" nodeType="withEffect">
                                  <p:stCondLst>
                                    <p:cond delay="0"/>
                                  </p:stCondLst>
                                  <p:childTnLst>
                                    <p:set>
                                      <p:cBhvr>
                                        <p:cTn id="77" dur="1" fill="hold">
                                          <p:stCondLst>
                                            <p:cond delay="0"/>
                                          </p:stCondLst>
                                        </p:cTn>
                                        <p:tgtEl>
                                          <p:spTgt spid="42"/>
                                        </p:tgtEl>
                                        <p:attrNameLst>
                                          <p:attrName>style.visibility</p:attrName>
                                        </p:attrNameLst>
                                      </p:cBhvr>
                                      <p:to>
                                        <p:strVal val="visible"/>
                                      </p:to>
                                    </p:set>
                                    <p:animEffect transition="in" filter="wipe(down)">
                                      <p:cBhvr>
                                        <p:cTn id="78" dur="500"/>
                                        <p:tgtEl>
                                          <p:spTgt spid="42"/>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38"/>
                                        </p:tgtEl>
                                        <p:attrNameLst>
                                          <p:attrName>style.visibility</p:attrName>
                                        </p:attrNameLst>
                                      </p:cBhvr>
                                      <p:to>
                                        <p:strVal val="visible"/>
                                      </p:to>
                                    </p:set>
                                    <p:animEffect transition="in" filter="wipe(down)">
                                      <p:cBhvr>
                                        <p:cTn id="83" dur="500"/>
                                        <p:tgtEl>
                                          <p:spTgt spid="38"/>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wipe(down)">
                                      <p:cBhvr>
                                        <p:cTn id="86" dur="500"/>
                                        <p:tgtEl>
                                          <p:spTgt spid="35"/>
                                        </p:tgtEl>
                                      </p:cBhvr>
                                    </p:animEffect>
                                  </p:childTnLst>
                                </p:cTn>
                              </p:par>
                              <p:par>
                                <p:cTn id="87" presetID="22" presetClass="entr" presetSubtype="4" fill="hold" nodeType="withEffect">
                                  <p:stCondLst>
                                    <p:cond delay="0"/>
                                  </p:stCondLst>
                                  <p:childTnLst>
                                    <p:set>
                                      <p:cBhvr>
                                        <p:cTn id="88" dur="1" fill="hold">
                                          <p:stCondLst>
                                            <p:cond delay="0"/>
                                          </p:stCondLst>
                                        </p:cTn>
                                        <p:tgtEl>
                                          <p:spTgt spid="43"/>
                                        </p:tgtEl>
                                        <p:attrNameLst>
                                          <p:attrName>style.visibility</p:attrName>
                                        </p:attrNameLst>
                                      </p:cBhvr>
                                      <p:to>
                                        <p:strVal val="visible"/>
                                      </p:to>
                                    </p:set>
                                    <p:animEffect transition="in" filter="wipe(down)">
                                      <p:cBhvr>
                                        <p:cTn id="89" dur="500"/>
                                        <p:tgtEl>
                                          <p:spTgt spid="43"/>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18"/>
                                        </p:tgtEl>
                                        <p:attrNameLst>
                                          <p:attrName>style.visibility</p:attrName>
                                        </p:attrNameLst>
                                      </p:cBhvr>
                                      <p:to>
                                        <p:strVal val="visible"/>
                                      </p:to>
                                    </p:set>
                                    <p:animEffect transition="in" filter="wipe(down)">
                                      <p:cBhvr>
                                        <p:cTn id="94" dur="500"/>
                                        <p:tgtEl>
                                          <p:spTgt spid="18"/>
                                        </p:tgtEl>
                                      </p:cBhvr>
                                    </p:animEffect>
                                  </p:childTnLst>
                                </p:cTn>
                              </p:par>
                              <p:par>
                                <p:cTn id="95" presetID="22" presetClass="entr" presetSubtype="4" fill="hold" nodeType="with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wipe(down)">
                                      <p:cBhvr>
                                        <p:cTn id="97" dur="500"/>
                                        <p:tgtEl>
                                          <p:spTgt spid="19"/>
                                        </p:tgtEl>
                                      </p:cBhvr>
                                    </p:animEffect>
                                  </p:childTnLst>
                                </p:cTn>
                              </p:par>
                              <p:par>
                                <p:cTn id="98" presetID="22" presetClass="entr" presetSubtype="4" fill="hold" grpId="0" nodeType="with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wipe(down)">
                                      <p:cBhvr>
                                        <p:cTn id="100" dur="500"/>
                                        <p:tgtEl>
                                          <p:spTgt spid="20"/>
                                        </p:tgtEl>
                                      </p:cBhvr>
                                    </p:animEffect>
                                  </p:childTnLst>
                                </p:cTn>
                              </p:par>
                              <p:par>
                                <p:cTn id="101" presetID="22" presetClass="entr" presetSubtype="4" fill="hold" grpId="0" nodeType="withEffect">
                                  <p:stCondLst>
                                    <p:cond delay="0"/>
                                  </p:stCondLst>
                                  <p:childTnLst>
                                    <p:set>
                                      <p:cBhvr>
                                        <p:cTn id="102" dur="1" fill="hold">
                                          <p:stCondLst>
                                            <p:cond delay="0"/>
                                          </p:stCondLst>
                                        </p:cTn>
                                        <p:tgtEl>
                                          <p:spTgt spid="21"/>
                                        </p:tgtEl>
                                        <p:attrNameLst>
                                          <p:attrName>style.visibility</p:attrName>
                                        </p:attrNameLst>
                                      </p:cBhvr>
                                      <p:to>
                                        <p:strVal val="visible"/>
                                      </p:to>
                                    </p:set>
                                    <p:animEffect transition="in" filter="wipe(down)">
                                      <p:cBhvr>
                                        <p:cTn id="103" dur="500"/>
                                        <p:tgtEl>
                                          <p:spTgt spid="21"/>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22"/>
                                        </p:tgtEl>
                                        <p:attrNameLst>
                                          <p:attrName>style.visibility</p:attrName>
                                        </p:attrNameLst>
                                      </p:cBhvr>
                                      <p:to>
                                        <p:strVal val="visible"/>
                                      </p:to>
                                    </p:set>
                                    <p:animEffect transition="in" filter="wipe(down)">
                                      <p:cBhvr>
                                        <p:cTn id="106" dur="500"/>
                                        <p:tgtEl>
                                          <p:spTgt spid="22"/>
                                        </p:tgtEl>
                                      </p:cBhvr>
                                    </p:animEffect>
                                  </p:childTnLst>
                                </p:cTn>
                              </p:par>
                              <p:par>
                                <p:cTn id="107" presetID="22" presetClass="entr" presetSubtype="4" fill="hold" nodeType="withEffect">
                                  <p:stCondLst>
                                    <p:cond delay="0"/>
                                  </p:stCondLst>
                                  <p:childTnLst>
                                    <p:set>
                                      <p:cBhvr>
                                        <p:cTn id="108" dur="1" fill="hold">
                                          <p:stCondLst>
                                            <p:cond delay="0"/>
                                          </p:stCondLst>
                                        </p:cTn>
                                        <p:tgtEl>
                                          <p:spTgt spid="23"/>
                                        </p:tgtEl>
                                        <p:attrNameLst>
                                          <p:attrName>style.visibility</p:attrName>
                                        </p:attrNameLst>
                                      </p:cBhvr>
                                      <p:to>
                                        <p:strVal val="visible"/>
                                      </p:to>
                                    </p:set>
                                    <p:animEffect transition="in" filter="wipe(down)">
                                      <p:cBhvr>
                                        <p:cTn id="109" dur="500"/>
                                        <p:tgtEl>
                                          <p:spTgt spid="23"/>
                                        </p:tgtEl>
                                      </p:cBhvr>
                                    </p:animEffect>
                                  </p:childTnLst>
                                </p:cTn>
                              </p:par>
                              <p:par>
                                <p:cTn id="110" presetID="22" presetClass="entr" presetSubtype="4" fill="hold" grpId="0" nodeType="withEffect">
                                  <p:stCondLst>
                                    <p:cond delay="0"/>
                                  </p:stCondLst>
                                  <p:childTnLst>
                                    <p:set>
                                      <p:cBhvr>
                                        <p:cTn id="111" dur="1" fill="hold">
                                          <p:stCondLst>
                                            <p:cond delay="0"/>
                                          </p:stCondLst>
                                        </p:cTn>
                                        <p:tgtEl>
                                          <p:spTgt spid="24"/>
                                        </p:tgtEl>
                                        <p:attrNameLst>
                                          <p:attrName>style.visibility</p:attrName>
                                        </p:attrNameLst>
                                      </p:cBhvr>
                                      <p:to>
                                        <p:strVal val="visible"/>
                                      </p:to>
                                    </p:set>
                                    <p:animEffect transition="in" filter="wipe(down)">
                                      <p:cBhvr>
                                        <p:cTn id="112" dur="500"/>
                                        <p:tgtEl>
                                          <p:spTgt spid="24"/>
                                        </p:tgtEl>
                                      </p:cBhvr>
                                    </p:animEffect>
                                  </p:childTnLst>
                                </p:cTn>
                              </p:par>
                              <p:par>
                                <p:cTn id="113" presetID="22" presetClass="entr" presetSubtype="4" fill="hold" grpId="0" nodeType="withEffect">
                                  <p:stCondLst>
                                    <p:cond delay="0"/>
                                  </p:stCondLst>
                                  <p:childTnLst>
                                    <p:set>
                                      <p:cBhvr>
                                        <p:cTn id="114" dur="1" fill="hold">
                                          <p:stCondLst>
                                            <p:cond delay="0"/>
                                          </p:stCondLst>
                                        </p:cTn>
                                        <p:tgtEl>
                                          <p:spTgt spid="25"/>
                                        </p:tgtEl>
                                        <p:attrNameLst>
                                          <p:attrName>style.visibility</p:attrName>
                                        </p:attrNameLst>
                                      </p:cBhvr>
                                      <p:to>
                                        <p:strVal val="visible"/>
                                      </p:to>
                                    </p:set>
                                    <p:animEffect transition="in" filter="wipe(down)">
                                      <p:cBhvr>
                                        <p:cTn id="1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1" grpId="0"/>
      <p:bldP spid="12" grpId="0"/>
      <p:bldP spid="14" grpId="0"/>
      <p:bldP spid="17" grpId="0"/>
      <p:bldP spid="18" grpId="0"/>
      <p:bldP spid="20" grpId="0"/>
      <p:bldP spid="21" grpId="0"/>
      <p:bldP spid="22" grpId="0"/>
      <p:bldP spid="24" grpId="0"/>
      <p:bldP spid="25" grpId="0"/>
      <p:bldP spid="26" grpId="0" animBg="1"/>
      <p:bldP spid="27" grpId="0"/>
      <p:bldP spid="29" grpId="0"/>
      <p:bldP spid="30" grpId="0"/>
      <p:bldP spid="32" grpId="0"/>
      <p:bldP spid="3" grpId="0"/>
      <p:bldP spid="33" grpId="0" animBg="1"/>
      <p:bldP spid="35" grpId="0" animBg="1"/>
      <p:bldP spid="36" grpId="0"/>
      <p:bldP spid="37" grpId="0"/>
      <p:bldP spid="38" grpId="0"/>
      <p:bldP spid="3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10836" y="5521036"/>
            <a:ext cx="1336964" cy="133696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6" name="Google Shape;61;p2"/>
          <p:cNvPicPr preferRelativeResize="0"/>
          <p:nvPr/>
        </p:nvPicPr>
        <p:blipFill rotWithShape="1">
          <a:blip r:embed="rId2"/>
          <a:srcRect/>
          <a:stretch>
            <a:fillRect/>
          </a:stretch>
        </p:blipFill>
        <p:spPr>
          <a:xfrm>
            <a:off x="7467600" y="5562600"/>
            <a:ext cx="925650" cy="1234200"/>
          </a:xfrm>
          <a:prstGeom prst="rect">
            <a:avLst/>
          </a:prstGeom>
          <a:noFill/>
          <a:ln>
            <a:noFill/>
          </a:ln>
        </p:spPr>
      </p:pic>
      <p:sp>
        <p:nvSpPr>
          <p:cNvPr id="12" name="TextBox 11"/>
          <p:cNvSpPr txBox="1"/>
          <p:nvPr/>
        </p:nvSpPr>
        <p:spPr>
          <a:xfrm>
            <a:off x="914400" y="1283732"/>
            <a:ext cx="1537600"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Example: 2</a:t>
            </a:r>
            <a:endParaRPr lang="en-US" sz="2000" b="1" dirty="0">
              <a:solidFill>
                <a:srgbClr val="C00000"/>
              </a:solidFill>
              <a:latin typeface="Arial" panose="020B0604020202020204" pitchFamily="34" charset="0"/>
              <a:cs typeface="Arial" panose="020B0604020202020204" pitchFamily="34" charset="0"/>
            </a:endParaRPr>
          </a:p>
        </p:txBody>
      </p:sp>
      <p:sp>
        <p:nvSpPr>
          <p:cNvPr id="13" name="TextBox 12"/>
          <p:cNvSpPr txBox="1"/>
          <p:nvPr/>
        </p:nvSpPr>
        <p:spPr>
          <a:xfrm flipH="1">
            <a:off x="1007234" y="1928336"/>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11</a:t>
            </a:r>
            <a:endParaRPr lang="en-US" sz="2000" dirty="0">
              <a:latin typeface="Arial" panose="020B0604020202020204" pitchFamily="34" charset="0"/>
              <a:cs typeface="Arial" panose="020B0604020202020204" pitchFamily="34" charset="0"/>
            </a:endParaRPr>
          </a:p>
        </p:txBody>
      </p:sp>
      <p:cxnSp>
        <p:nvCxnSpPr>
          <p:cNvPr id="15" name="Straight Connector 14"/>
          <p:cNvCxnSpPr/>
          <p:nvPr/>
        </p:nvCxnSpPr>
        <p:spPr>
          <a:xfrm>
            <a:off x="1109262" y="2309336"/>
            <a:ext cx="333585" cy="0"/>
          </a:xfrm>
          <a:prstGeom prst="line">
            <a:avLst/>
          </a:prstGeom>
        </p:spPr>
        <p:style>
          <a:lnRef idx="2">
            <a:schemeClr val="dk1"/>
          </a:lnRef>
          <a:fillRef idx="0">
            <a:schemeClr val="dk1"/>
          </a:fillRef>
          <a:effectRef idx="1">
            <a:schemeClr val="dk1"/>
          </a:effectRef>
          <a:fontRef idx="minor">
            <a:schemeClr val="tx1"/>
          </a:fontRef>
        </p:style>
      </p:cxnSp>
      <p:sp>
        <p:nvSpPr>
          <p:cNvPr id="16" name="TextBox 15"/>
          <p:cNvSpPr txBox="1"/>
          <p:nvPr/>
        </p:nvSpPr>
        <p:spPr>
          <a:xfrm flipH="1">
            <a:off x="2050208" y="1934381"/>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17" name="TextBox 16"/>
          <p:cNvSpPr txBox="1"/>
          <p:nvPr/>
        </p:nvSpPr>
        <p:spPr>
          <a:xfrm>
            <a:off x="1917326" y="2290226"/>
            <a:ext cx="561296"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cxnSp>
        <p:nvCxnSpPr>
          <p:cNvPr id="18" name="Straight Connector 17"/>
          <p:cNvCxnSpPr/>
          <p:nvPr/>
        </p:nvCxnSpPr>
        <p:spPr>
          <a:xfrm>
            <a:off x="2021422" y="2315381"/>
            <a:ext cx="333585" cy="0"/>
          </a:xfrm>
          <a:prstGeom prst="line">
            <a:avLst/>
          </a:prstGeom>
        </p:spPr>
        <p:style>
          <a:lnRef idx="2">
            <a:schemeClr val="dk1"/>
          </a:lnRef>
          <a:fillRef idx="0">
            <a:schemeClr val="dk1"/>
          </a:fillRef>
          <a:effectRef idx="1">
            <a:schemeClr val="dk1"/>
          </a:effectRef>
          <a:fontRef idx="minor">
            <a:schemeClr val="tx1"/>
          </a:fontRef>
        </p:style>
      </p:cxnSp>
      <p:sp>
        <p:nvSpPr>
          <p:cNvPr id="20" name="TextBox 19"/>
          <p:cNvSpPr txBox="1"/>
          <p:nvPr/>
        </p:nvSpPr>
        <p:spPr>
          <a:xfrm flipH="1">
            <a:off x="1295400" y="2846962"/>
            <a:ext cx="104249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11 × </a:t>
            </a:r>
            <a:r>
              <a:rPr lang="en-US" sz="2000" dirty="0">
                <a:latin typeface="Arial" panose="020B0604020202020204" pitchFamily="34" charset="0"/>
                <a:cs typeface="Arial" panose="020B0604020202020204" pitchFamily="34" charset="0"/>
              </a:rPr>
              <a:t>3</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cxnSp>
        <p:nvCxnSpPr>
          <p:cNvPr id="22" name="Straight Connector 21"/>
          <p:cNvCxnSpPr/>
          <p:nvPr/>
        </p:nvCxnSpPr>
        <p:spPr>
          <a:xfrm flipV="1">
            <a:off x="1219200" y="3268248"/>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29" name="TextBox 28"/>
          <p:cNvSpPr txBox="1"/>
          <p:nvPr/>
        </p:nvSpPr>
        <p:spPr>
          <a:xfrm>
            <a:off x="2590800" y="3052226"/>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30" name="TextBox 29"/>
          <p:cNvSpPr txBox="1"/>
          <p:nvPr/>
        </p:nvSpPr>
        <p:spPr>
          <a:xfrm flipH="1">
            <a:off x="2819400" y="2823626"/>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11</a:t>
            </a:r>
            <a:endParaRPr lang="en-US" sz="2000" dirty="0">
              <a:latin typeface="Arial" panose="020B0604020202020204" pitchFamily="34" charset="0"/>
              <a:cs typeface="Arial" panose="020B0604020202020204" pitchFamily="34" charset="0"/>
            </a:endParaRPr>
          </a:p>
        </p:txBody>
      </p:sp>
      <p:sp>
        <p:nvSpPr>
          <p:cNvPr id="31" name="TextBox 30"/>
          <p:cNvSpPr txBox="1"/>
          <p:nvPr/>
        </p:nvSpPr>
        <p:spPr>
          <a:xfrm>
            <a:off x="2979738" y="3179471"/>
            <a:ext cx="98266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cxnSp>
        <p:nvCxnSpPr>
          <p:cNvPr id="32" name="Straight Connector 31"/>
          <p:cNvCxnSpPr/>
          <p:nvPr/>
        </p:nvCxnSpPr>
        <p:spPr>
          <a:xfrm>
            <a:off x="3036580" y="3204626"/>
            <a:ext cx="333585" cy="0"/>
          </a:xfrm>
          <a:prstGeom prst="line">
            <a:avLst/>
          </a:prstGeom>
        </p:spPr>
        <p:style>
          <a:lnRef idx="2">
            <a:schemeClr val="dk1"/>
          </a:lnRef>
          <a:fillRef idx="0">
            <a:schemeClr val="dk1"/>
          </a:fillRef>
          <a:effectRef idx="1">
            <a:schemeClr val="dk1"/>
          </a:effectRef>
          <a:fontRef idx="minor">
            <a:schemeClr val="tx1"/>
          </a:fontRef>
        </p:style>
      </p:cxnSp>
      <p:sp>
        <p:nvSpPr>
          <p:cNvPr id="33" name="TextBox 32"/>
          <p:cNvSpPr txBox="1"/>
          <p:nvPr/>
        </p:nvSpPr>
        <p:spPr>
          <a:xfrm>
            <a:off x="838200" y="308723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38" name="TextBox 37"/>
          <p:cNvSpPr txBox="1"/>
          <p:nvPr/>
        </p:nvSpPr>
        <p:spPr>
          <a:xfrm flipH="1">
            <a:off x="1295400" y="3280826"/>
            <a:ext cx="114300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15 × 2 </a:t>
            </a:r>
            <a:endParaRPr lang="en-US" sz="2000" dirty="0">
              <a:latin typeface="Arial" panose="020B0604020202020204" pitchFamily="34" charset="0"/>
              <a:cs typeface="Arial" panose="020B0604020202020204" pitchFamily="34" charset="0"/>
            </a:endParaRPr>
          </a:p>
        </p:txBody>
      </p:sp>
      <p:sp>
        <p:nvSpPr>
          <p:cNvPr id="41" name="Rectangle 40"/>
          <p:cNvSpPr/>
          <p:nvPr/>
        </p:nvSpPr>
        <p:spPr>
          <a:xfrm>
            <a:off x="1005073" y="1828800"/>
            <a:ext cx="1433328" cy="9377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4038600" y="4103132"/>
            <a:ext cx="1537600"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Example: 3</a:t>
            </a:r>
            <a:endParaRPr lang="en-US" sz="2000" b="1" dirty="0">
              <a:solidFill>
                <a:srgbClr val="C00000"/>
              </a:solidFill>
              <a:latin typeface="Arial" panose="020B0604020202020204" pitchFamily="34" charset="0"/>
              <a:cs typeface="Arial" panose="020B0604020202020204" pitchFamily="34" charset="0"/>
            </a:endParaRPr>
          </a:p>
        </p:txBody>
      </p:sp>
      <p:sp>
        <p:nvSpPr>
          <p:cNvPr id="47" name="TextBox 46"/>
          <p:cNvSpPr txBox="1"/>
          <p:nvPr/>
        </p:nvSpPr>
        <p:spPr>
          <a:xfrm flipH="1">
            <a:off x="4267200" y="4800600"/>
            <a:ext cx="58328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19</a:t>
            </a:r>
            <a:endParaRPr lang="en-US" sz="2000" dirty="0">
              <a:latin typeface="Arial" panose="020B0604020202020204" pitchFamily="34" charset="0"/>
              <a:cs typeface="Arial" panose="020B0604020202020204" pitchFamily="34" charset="0"/>
            </a:endParaRPr>
          </a:p>
        </p:txBody>
      </p:sp>
      <p:sp>
        <p:nvSpPr>
          <p:cNvPr id="48" name="TextBox 47"/>
          <p:cNvSpPr txBox="1"/>
          <p:nvPr/>
        </p:nvSpPr>
        <p:spPr>
          <a:xfrm>
            <a:off x="4267200" y="5156445"/>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26</a:t>
            </a:r>
            <a:endParaRPr lang="en-US" sz="2000" dirty="0">
              <a:latin typeface="Arial" panose="020B0604020202020204" pitchFamily="34" charset="0"/>
              <a:cs typeface="Arial" panose="020B0604020202020204" pitchFamily="34" charset="0"/>
            </a:endParaRPr>
          </a:p>
        </p:txBody>
      </p:sp>
      <p:cxnSp>
        <p:nvCxnSpPr>
          <p:cNvPr id="49" name="Straight Connector 48"/>
          <p:cNvCxnSpPr/>
          <p:nvPr/>
        </p:nvCxnSpPr>
        <p:spPr>
          <a:xfrm>
            <a:off x="4309662" y="5181600"/>
            <a:ext cx="333585" cy="0"/>
          </a:xfrm>
          <a:prstGeom prst="line">
            <a:avLst/>
          </a:prstGeom>
        </p:spPr>
        <p:style>
          <a:lnRef idx="2">
            <a:schemeClr val="dk1"/>
          </a:lnRef>
          <a:fillRef idx="0">
            <a:schemeClr val="dk1"/>
          </a:fillRef>
          <a:effectRef idx="1">
            <a:schemeClr val="dk1"/>
          </a:effectRef>
          <a:fontRef idx="minor">
            <a:schemeClr val="tx1"/>
          </a:fontRef>
        </p:style>
      </p:cxnSp>
      <p:sp>
        <p:nvSpPr>
          <p:cNvPr id="50" name="TextBox 49"/>
          <p:cNvSpPr txBox="1"/>
          <p:nvPr/>
        </p:nvSpPr>
        <p:spPr>
          <a:xfrm flipH="1">
            <a:off x="5438986" y="4806645"/>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51" name="TextBox 50"/>
          <p:cNvSpPr txBox="1"/>
          <p:nvPr/>
        </p:nvSpPr>
        <p:spPr>
          <a:xfrm>
            <a:off x="5306104" y="51624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13</a:t>
            </a:r>
            <a:endParaRPr lang="en-US" sz="2000" dirty="0">
              <a:latin typeface="Arial" panose="020B0604020202020204" pitchFamily="34" charset="0"/>
              <a:cs typeface="Arial" panose="020B0604020202020204" pitchFamily="34" charset="0"/>
            </a:endParaRPr>
          </a:p>
        </p:txBody>
      </p:sp>
      <p:cxnSp>
        <p:nvCxnSpPr>
          <p:cNvPr id="52" name="Straight Connector 51"/>
          <p:cNvCxnSpPr/>
          <p:nvPr/>
        </p:nvCxnSpPr>
        <p:spPr>
          <a:xfrm>
            <a:off x="5410200" y="5187645"/>
            <a:ext cx="333585" cy="0"/>
          </a:xfrm>
          <a:prstGeom prst="line">
            <a:avLst/>
          </a:prstGeom>
        </p:spPr>
        <p:style>
          <a:lnRef idx="2">
            <a:schemeClr val="dk1"/>
          </a:lnRef>
          <a:fillRef idx="0">
            <a:schemeClr val="dk1"/>
          </a:fillRef>
          <a:effectRef idx="1">
            <a:schemeClr val="dk1"/>
          </a:effectRef>
          <a:fontRef idx="minor">
            <a:schemeClr val="tx1"/>
          </a:fontRef>
        </p:style>
      </p:cxnSp>
      <p:sp>
        <p:nvSpPr>
          <p:cNvPr id="62" name="Rectangle 61"/>
          <p:cNvSpPr/>
          <p:nvPr/>
        </p:nvSpPr>
        <p:spPr>
          <a:xfrm>
            <a:off x="3962400" y="4701064"/>
            <a:ext cx="1831693" cy="9377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4" name="Straight Connector 63"/>
          <p:cNvCxnSpPr/>
          <p:nvPr/>
        </p:nvCxnSpPr>
        <p:spPr>
          <a:xfrm>
            <a:off x="1893580" y="2970817"/>
            <a:ext cx="240020" cy="176719"/>
          </a:xfrm>
          <a:prstGeom prst="line">
            <a:avLst/>
          </a:prstGeom>
        </p:spPr>
        <p:style>
          <a:lnRef idx="1">
            <a:schemeClr val="dk1"/>
          </a:lnRef>
          <a:fillRef idx="0">
            <a:schemeClr val="dk1"/>
          </a:fillRef>
          <a:effectRef idx="0">
            <a:schemeClr val="dk1"/>
          </a:effectRef>
          <a:fontRef idx="minor">
            <a:schemeClr val="tx1"/>
          </a:fontRef>
        </p:style>
      </p:cxnSp>
      <p:sp>
        <p:nvSpPr>
          <p:cNvPr id="76" name="TextBox 75"/>
          <p:cNvSpPr txBox="1"/>
          <p:nvPr/>
        </p:nvSpPr>
        <p:spPr>
          <a:xfrm flipH="1">
            <a:off x="990600" y="2290226"/>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15</a:t>
            </a:r>
            <a:endParaRPr lang="en-US" sz="2000" dirty="0">
              <a:latin typeface="Arial" panose="020B0604020202020204" pitchFamily="34" charset="0"/>
              <a:cs typeface="Arial" panose="020B0604020202020204" pitchFamily="34" charset="0"/>
            </a:endParaRPr>
          </a:p>
        </p:txBody>
      </p:sp>
      <p:sp>
        <p:nvSpPr>
          <p:cNvPr id="2" name="TextBox 1"/>
          <p:cNvSpPr txBox="1"/>
          <p:nvPr/>
        </p:nvSpPr>
        <p:spPr>
          <a:xfrm>
            <a:off x="1524000" y="2076271"/>
            <a:ext cx="352982" cy="461665"/>
          </a:xfrm>
          <a:prstGeom prst="rect">
            <a:avLst/>
          </a:prstGeom>
          <a:noFill/>
        </p:spPr>
        <p:txBody>
          <a:bodyPr wrap="none" rtlCol="0">
            <a:spAutoFit/>
          </a:bodyPr>
          <a:lstStyle/>
          <a:p>
            <a:r>
              <a:rPr lang="en-US" sz="2400" dirty="0" smtClean="0">
                <a:latin typeface="Algerian" panose="04020705040A02060702" pitchFamily="82" charset="0"/>
                <a:cs typeface="Arial" panose="020B0604020202020204" pitchFamily="34" charset="0"/>
              </a:rPr>
              <a:t>÷</a:t>
            </a:r>
            <a:endParaRPr lang="en-US" sz="2400" dirty="0">
              <a:latin typeface="Algerian" panose="04020705040A02060702" pitchFamily="82" charset="0"/>
            </a:endParaRPr>
          </a:p>
        </p:txBody>
      </p:sp>
      <p:cxnSp>
        <p:nvCxnSpPr>
          <p:cNvPr id="77" name="Straight Connector 76"/>
          <p:cNvCxnSpPr/>
          <p:nvPr/>
        </p:nvCxnSpPr>
        <p:spPr>
          <a:xfrm>
            <a:off x="1447800" y="3376136"/>
            <a:ext cx="240020" cy="176719"/>
          </a:xfrm>
          <a:prstGeom prst="line">
            <a:avLst/>
          </a:prstGeom>
        </p:spPr>
        <p:style>
          <a:lnRef idx="1">
            <a:schemeClr val="dk1"/>
          </a:lnRef>
          <a:fillRef idx="0">
            <a:schemeClr val="dk1"/>
          </a:fillRef>
          <a:effectRef idx="0">
            <a:schemeClr val="dk1"/>
          </a:effectRef>
          <a:fontRef idx="minor">
            <a:schemeClr val="tx1"/>
          </a:fontRef>
        </p:style>
      </p:cxnSp>
      <p:sp>
        <p:nvSpPr>
          <p:cNvPr id="5" name="TextBox 4"/>
          <p:cNvSpPr txBox="1"/>
          <p:nvPr/>
        </p:nvSpPr>
        <p:spPr>
          <a:xfrm>
            <a:off x="1371600" y="3680936"/>
            <a:ext cx="327334"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78" name="TextBox 77"/>
          <p:cNvSpPr txBox="1"/>
          <p:nvPr/>
        </p:nvSpPr>
        <p:spPr>
          <a:xfrm flipH="1">
            <a:off x="4038600" y="2823626"/>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cxnSp>
        <p:nvCxnSpPr>
          <p:cNvPr id="79" name="Straight Connector 78"/>
          <p:cNvCxnSpPr/>
          <p:nvPr/>
        </p:nvCxnSpPr>
        <p:spPr>
          <a:xfrm>
            <a:off x="4255780" y="3204626"/>
            <a:ext cx="333585" cy="0"/>
          </a:xfrm>
          <a:prstGeom prst="line">
            <a:avLst/>
          </a:prstGeom>
        </p:spPr>
        <p:style>
          <a:lnRef idx="2">
            <a:schemeClr val="dk1"/>
          </a:lnRef>
          <a:fillRef idx="0">
            <a:schemeClr val="dk1"/>
          </a:fillRef>
          <a:effectRef idx="1">
            <a:schemeClr val="dk1"/>
          </a:effectRef>
          <a:fontRef idx="minor">
            <a:schemeClr val="tx1"/>
          </a:fontRef>
        </p:style>
      </p:cxnSp>
      <p:sp>
        <p:nvSpPr>
          <p:cNvPr id="80" name="TextBox 79"/>
          <p:cNvSpPr txBox="1"/>
          <p:nvPr/>
        </p:nvSpPr>
        <p:spPr>
          <a:xfrm flipH="1">
            <a:off x="4055966" y="3204626"/>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10</a:t>
            </a:r>
            <a:endParaRPr lang="en-US" sz="2000" b="1" dirty="0">
              <a:solidFill>
                <a:srgbClr val="C00000"/>
              </a:solidFill>
              <a:latin typeface="Arial" panose="020B0604020202020204" pitchFamily="34" charset="0"/>
              <a:cs typeface="Arial" panose="020B0604020202020204" pitchFamily="34" charset="0"/>
            </a:endParaRPr>
          </a:p>
        </p:txBody>
      </p:sp>
      <p:sp>
        <p:nvSpPr>
          <p:cNvPr id="81" name="TextBox 80"/>
          <p:cNvSpPr txBox="1"/>
          <p:nvPr/>
        </p:nvSpPr>
        <p:spPr>
          <a:xfrm flipH="1">
            <a:off x="3810000" y="2976026"/>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sp>
        <p:nvSpPr>
          <p:cNvPr id="82" name="TextBox 81"/>
          <p:cNvSpPr txBox="1"/>
          <p:nvPr/>
        </p:nvSpPr>
        <p:spPr>
          <a:xfrm>
            <a:off x="3628654" y="3052226"/>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83" name="TextBox 82"/>
          <p:cNvSpPr txBox="1"/>
          <p:nvPr/>
        </p:nvSpPr>
        <p:spPr>
          <a:xfrm flipH="1">
            <a:off x="4876800" y="4933890"/>
            <a:ext cx="622290"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16</a:t>
            </a:r>
            <a:endParaRPr lang="en-US" sz="2000" dirty="0">
              <a:latin typeface="Arial" panose="020B0604020202020204" pitchFamily="34" charset="0"/>
              <a:cs typeface="Arial" panose="020B0604020202020204" pitchFamily="34" charset="0"/>
            </a:endParaRPr>
          </a:p>
        </p:txBody>
      </p:sp>
      <p:sp>
        <p:nvSpPr>
          <p:cNvPr id="84" name="TextBox 83"/>
          <p:cNvSpPr txBox="1"/>
          <p:nvPr/>
        </p:nvSpPr>
        <p:spPr>
          <a:xfrm flipH="1">
            <a:off x="4038600" y="4953000"/>
            <a:ext cx="2874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85" name="TextBox 84"/>
          <p:cNvSpPr txBox="1"/>
          <p:nvPr/>
        </p:nvSpPr>
        <p:spPr>
          <a:xfrm flipH="1">
            <a:off x="6301012" y="480060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71</a:t>
            </a:r>
            <a:endParaRPr lang="en-US" sz="2000" dirty="0">
              <a:latin typeface="Arial" panose="020B0604020202020204" pitchFamily="34" charset="0"/>
              <a:cs typeface="Arial" panose="020B0604020202020204" pitchFamily="34" charset="0"/>
            </a:endParaRPr>
          </a:p>
        </p:txBody>
      </p:sp>
      <p:cxnSp>
        <p:nvCxnSpPr>
          <p:cNvPr id="86" name="Straight Connector 85"/>
          <p:cNvCxnSpPr/>
          <p:nvPr/>
        </p:nvCxnSpPr>
        <p:spPr>
          <a:xfrm>
            <a:off x="6403040" y="5181600"/>
            <a:ext cx="333585" cy="0"/>
          </a:xfrm>
          <a:prstGeom prst="line">
            <a:avLst/>
          </a:prstGeom>
        </p:spPr>
        <p:style>
          <a:lnRef idx="2">
            <a:schemeClr val="dk1"/>
          </a:lnRef>
          <a:fillRef idx="0">
            <a:schemeClr val="dk1"/>
          </a:fillRef>
          <a:effectRef idx="1">
            <a:schemeClr val="dk1"/>
          </a:effectRef>
          <a:fontRef idx="minor">
            <a:schemeClr val="tx1"/>
          </a:fontRef>
        </p:style>
      </p:cxnSp>
      <p:sp>
        <p:nvSpPr>
          <p:cNvPr id="87" name="TextBox 86"/>
          <p:cNvSpPr txBox="1"/>
          <p:nvPr/>
        </p:nvSpPr>
        <p:spPr>
          <a:xfrm flipH="1">
            <a:off x="7162800" y="4806645"/>
            <a:ext cx="119041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213</a:t>
            </a:r>
            <a:endParaRPr lang="en-US" sz="2000" dirty="0">
              <a:latin typeface="Arial" panose="020B0604020202020204" pitchFamily="34" charset="0"/>
              <a:cs typeface="Arial" panose="020B0604020202020204" pitchFamily="34" charset="0"/>
            </a:endParaRPr>
          </a:p>
        </p:txBody>
      </p:sp>
      <p:sp>
        <p:nvSpPr>
          <p:cNvPr id="88" name="TextBox 87"/>
          <p:cNvSpPr txBox="1"/>
          <p:nvPr/>
        </p:nvSpPr>
        <p:spPr>
          <a:xfrm>
            <a:off x="7211104" y="51624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13</a:t>
            </a:r>
            <a:endParaRPr lang="en-US" sz="2000" dirty="0">
              <a:latin typeface="Arial" panose="020B0604020202020204" pitchFamily="34" charset="0"/>
              <a:cs typeface="Arial" panose="020B0604020202020204" pitchFamily="34" charset="0"/>
            </a:endParaRPr>
          </a:p>
        </p:txBody>
      </p:sp>
      <p:cxnSp>
        <p:nvCxnSpPr>
          <p:cNvPr id="89" name="Straight Connector 88"/>
          <p:cNvCxnSpPr/>
          <p:nvPr/>
        </p:nvCxnSpPr>
        <p:spPr>
          <a:xfrm>
            <a:off x="7315200" y="5187645"/>
            <a:ext cx="333585" cy="0"/>
          </a:xfrm>
          <a:prstGeom prst="line">
            <a:avLst/>
          </a:prstGeom>
        </p:spPr>
        <p:style>
          <a:lnRef idx="2">
            <a:schemeClr val="dk1"/>
          </a:lnRef>
          <a:fillRef idx="0">
            <a:schemeClr val="dk1"/>
          </a:fillRef>
          <a:effectRef idx="1">
            <a:schemeClr val="dk1"/>
          </a:effectRef>
          <a:fontRef idx="minor">
            <a:schemeClr val="tx1"/>
          </a:fontRef>
        </p:style>
      </p:cxnSp>
      <p:sp>
        <p:nvSpPr>
          <p:cNvPr id="90" name="TextBox 89"/>
          <p:cNvSpPr txBox="1"/>
          <p:nvPr/>
        </p:nvSpPr>
        <p:spPr>
          <a:xfrm flipH="1">
            <a:off x="6284378" y="516249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26</a:t>
            </a:r>
            <a:endParaRPr lang="en-US" sz="2000" dirty="0">
              <a:latin typeface="Arial" panose="020B0604020202020204" pitchFamily="34" charset="0"/>
              <a:cs typeface="Arial" panose="020B0604020202020204" pitchFamily="34" charset="0"/>
            </a:endParaRPr>
          </a:p>
        </p:txBody>
      </p:sp>
      <p:sp>
        <p:nvSpPr>
          <p:cNvPr id="91" name="TextBox 90"/>
          <p:cNvSpPr txBox="1"/>
          <p:nvPr/>
        </p:nvSpPr>
        <p:spPr>
          <a:xfrm>
            <a:off x="6817778" y="4948535"/>
            <a:ext cx="352982" cy="461665"/>
          </a:xfrm>
          <a:prstGeom prst="rect">
            <a:avLst/>
          </a:prstGeom>
          <a:noFill/>
        </p:spPr>
        <p:txBody>
          <a:bodyPr wrap="none" rtlCol="0">
            <a:spAutoFit/>
          </a:bodyPr>
          <a:lstStyle/>
          <a:p>
            <a:r>
              <a:rPr lang="en-US" sz="2400" dirty="0" smtClean="0">
                <a:latin typeface="Algerian" panose="04020705040A02060702" pitchFamily="82" charset="0"/>
                <a:cs typeface="Arial" panose="020B0604020202020204" pitchFamily="34" charset="0"/>
              </a:rPr>
              <a:t>÷</a:t>
            </a:r>
            <a:endParaRPr lang="en-US" sz="2400" dirty="0">
              <a:latin typeface="Algerian" panose="04020705040A02060702" pitchFamily="82" charset="0"/>
            </a:endParaRPr>
          </a:p>
        </p:txBody>
      </p:sp>
      <p:sp>
        <p:nvSpPr>
          <p:cNvPr id="92" name="TextBox 91"/>
          <p:cNvSpPr txBox="1"/>
          <p:nvPr/>
        </p:nvSpPr>
        <p:spPr>
          <a:xfrm flipH="1">
            <a:off x="3886200" y="5662136"/>
            <a:ext cx="1042494"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7</a:t>
            </a:r>
            <a:r>
              <a:rPr lang="en-US" sz="2000" dirty="0" smtClean="0">
                <a:latin typeface="Arial" panose="020B0604020202020204" pitchFamily="34" charset="0"/>
                <a:cs typeface="Arial" panose="020B0604020202020204" pitchFamily="34" charset="0"/>
              </a:rPr>
              <a:t>1 × 13 </a:t>
            </a:r>
            <a:endParaRPr lang="en-US" sz="2000" dirty="0">
              <a:latin typeface="Arial" panose="020B0604020202020204" pitchFamily="34" charset="0"/>
              <a:cs typeface="Arial" panose="020B0604020202020204" pitchFamily="34" charset="0"/>
            </a:endParaRPr>
          </a:p>
        </p:txBody>
      </p:sp>
      <p:cxnSp>
        <p:nvCxnSpPr>
          <p:cNvPr id="93" name="Straight Connector 92"/>
          <p:cNvCxnSpPr/>
          <p:nvPr/>
        </p:nvCxnSpPr>
        <p:spPr>
          <a:xfrm flipV="1">
            <a:off x="3810000" y="6083422"/>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94" name="TextBox 93"/>
          <p:cNvSpPr txBox="1"/>
          <p:nvPr/>
        </p:nvSpPr>
        <p:spPr>
          <a:xfrm>
            <a:off x="5181600" y="58674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95" name="TextBox 94"/>
          <p:cNvSpPr txBox="1"/>
          <p:nvPr/>
        </p:nvSpPr>
        <p:spPr>
          <a:xfrm flipH="1">
            <a:off x="5410200" y="56388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sp>
        <p:nvSpPr>
          <p:cNvPr id="96" name="TextBox 95"/>
          <p:cNvSpPr txBox="1"/>
          <p:nvPr/>
        </p:nvSpPr>
        <p:spPr>
          <a:xfrm>
            <a:off x="5646738" y="5994645"/>
            <a:ext cx="982662" cy="400110"/>
          </a:xfrm>
          <a:prstGeom prst="rect">
            <a:avLst/>
          </a:prstGeom>
          <a:noFill/>
        </p:spPr>
        <p:txBody>
          <a:bodyPr wrap="square" rtlCol="0">
            <a:spAutoFit/>
          </a:bodyPr>
          <a:lstStyle/>
          <a:p>
            <a:r>
              <a:rPr lang="en-US" sz="2000" b="1" dirty="0">
                <a:solidFill>
                  <a:srgbClr val="C00000"/>
                </a:solidFill>
                <a:latin typeface="Arial" panose="020B0604020202020204" pitchFamily="34" charset="0"/>
                <a:cs typeface="Arial" panose="020B0604020202020204" pitchFamily="34" charset="0"/>
              </a:rPr>
              <a:t>6</a:t>
            </a:r>
            <a:endParaRPr lang="en-US" sz="2000" b="1" dirty="0">
              <a:solidFill>
                <a:srgbClr val="C00000"/>
              </a:solidFill>
              <a:latin typeface="Arial" panose="020B0604020202020204" pitchFamily="34" charset="0"/>
              <a:cs typeface="Arial" panose="020B0604020202020204" pitchFamily="34" charset="0"/>
            </a:endParaRPr>
          </a:p>
        </p:txBody>
      </p:sp>
      <p:cxnSp>
        <p:nvCxnSpPr>
          <p:cNvPr id="97" name="Straight Connector 96"/>
          <p:cNvCxnSpPr/>
          <p:nvPr/>
        </p:nvCxnSpPr>
        <p:spPr>
          <a:xfrm>
            <a:off x="5627380" y="6019800"/>
            <a:ext cx="333585" cy="0"/>
          </a:xfrm>
          <a:prstGeom prst="line">
            <a:avLst/>
          </a:prstGeom>
        </p:spPr>
        <p:style>
          <a:lnRef idx="2">
            <a:schemeClr val="dk1"/>
          </a:lnRef>
          <a:fillRef idx="0">
            <a:schemeClr val="dk1"/>
          </a:fillRef>
          <a:effectRef idx="1">
            <a:schemeClr val="dk1"/>
          </a:effectRef>
          <a:fontRef idx="minor">
            <a:schemeClr val="tx1"/>
          </a:fontRef>
        </p:style>
      </p:cxnSp>
      <p:sp>
        <p:nvSpPr>
          <p:cNvPr id="98" name="TextBox 97"/>
          <p:cNvSpPr txBox="1"/>
          <p:nvPr/>
        </p:nvSpPr>
        <p:spPr>
          <a:xfrm>
            <a:off x="3429000" y="5902404"/>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99" name="TextBox 98"/>
          <p:cNvSpPr txBox="1"/>
          <p:nvPr/>
        </p:nvSpPr>
        <p:spPr>
          <a:xfrm flipH="1">
            <a:off x="3886200" y="6096000"/>
            <a:ext cx="161289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26 × 213 </a:t>
            </a:r>
            <a:endParaRPr lang="en-US" sz="2000" dirty="0">
              <a:latin typeface="Arial" panose="020B0604020202020204" pitchFamily="34" charset="0"/>
              <a:cs typeface="Arial" panose="020B0604020202020204" pitchFamily="34" charset="0"/>
            </a:endParaRPr>
          </a:p>
        </p:txBody>
      </p:sp>
      <p:cxnSp>
        <p:nvCxnSpPr>
          <p:cNvPr id="100" name="Straight Connector 99"/>
          <p:cNvCxnSpPr/>
          <p:nvPr/>
        </p:nvCxnSpPr>
        <p:spPr>
          <a:xfrm>
            <a:off x="4484380" y="5785991"/>
            <a:ext cx="240020" cy="176719"/>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p:cNvCxnSpPr/>
          <p:nvPr/>
        </p:nvCxnSpPr>
        <p:spPr>
          <a:xfrm>
            <a:off x="4038600" y="6191310"/>
            <a:ext cx="240020" cy="176719"/>
          </a:xfrm>
          <a:prstGeom prst="line">
            <a:avLst/>
          </a:prstGeom>
        </p:spPr>
        <p:style>
          <a:lnRef idx="1">
            <a:schemeClr val="dk1"/>
          </a:lnRef>
          <a:fillRef idx="0">
            <a:schemeClr val="dk1"/>
          </a:fillRef>
          <a:effectRef idx="0">
            <a:schemeClr val="dk1"/>
          </a:effectRef>
          <a:fontRef idx="minor">
            <a:schemeClr val="tx1"/>
          </a:fontRef>
        </p:style>
      </p:cxnSp>
      <p:sp>
        <p:nvSpPr>
          <p:cNvPr id="102" name="TextBox 101"/>
          <p:cNvSpPr txBox="1"/>
          <p:nvPr/>
        </p:nvSpPr>
        <p:spPr>
          <a:xfrm>
            <a:off x="3962400" y="6496110"/>
            <a:ext cx="327334" cy="400110"/>
          </a:xfrm>
          <a:prstGeom prst="rect">
            <a:avLst/>
          </a:prstGeom>
          <a:noFill/>
        </p:spPr>
        <p:txBody>
          <a:bodyPr wrap="none" rtlCol="0">
            <a:spAutoFit/>
          </a:bodyPr>
          <a:lstStyle/>
          <a:p>
            <a:r>
              <a:rPr lang="en-US" sz="2000" b="1" dirty="0" smtClean="0">
                <a:latin typeface="Arial" panose="020B0604020202020204" pitchFamily="34" charset="0"/>
                <a:cs typeface="Arial" panose="020B0604020202020204" pitchFamily="34" charset="0"/>
              </a:rPr>
              <a:t>2</a:t>
            </a:r>
            <a:endParaRPr lang="en-US" sz="2000" b="1" dirty="0">
              <a:latin typeface="Arial" panose="020B0604020202020204" pitchFamily="34" charset="0"/>
              <a:cs typeface="Arial" panose="020B0604020202020204" pitchFamily="34" charset="0"/>
            </a:endParaRPr>
          </a:p>
        </p:txBody>
      </p:sp>
      <p:cxnSp>
        <p:nvCxnSpPr>
          <p:cNvPr id="108" name="Straight Connector 107"/>
          <p:cNvCxnSpPr/>
          <p:nvPr/>
        </p:nvCxnSpPr>
        <p:spPr>
          <a:xfrm>
            <a:off x="4038600" y="5766881"/>
            <a:ext cx="240020" cy="176719"/>
          </a:xfrm>
          <a:prstGeom prst="line">
            <a:avLst/>
          </a:prstGeom>
        </p:spPr>
        <p:style>
          <a:lnRef idx="1">
            <a:schemeClr val="dk1"/>
          </a:lnRef>
          <a:fillRef idx="0">
            <a:schemeClr val="dk1"/>
          </a:fillRef>
          <a:effectRef idx="0">
            <a:schemeClr val="dk1"/>
          </a:effectRef>
          <a:fontRef idx="minor">
            <a:schemeClr val="tx1"/>
          </a:fontRef>
        </p:style>
      </p:cxnSp>
      <p:cxnSp>
        <p:nvCxnSpPr>
          <p:cNvPr id="109" name="Straight Connector 108"/>
          <p:cNvCxnSpPr/>
          <p:nvPr/>
        </p:nvCxnSpPr>
        <p:spPr>
          <a:xfrm>
            <a:off x="4658378" y="6172200"/>
            <a:ext cx="370822" cy="323910"/>
          </a:xfrm>
          <a:prstGeom prst="line">
            <a:avLst/>
          </a:prstGeom>
        </p:spPr>
        <p:style>
          <a:lnRef idx="1">
            <a:schemeClr val="dk1"/>
          </a:lnRef>
          <a:fillRef idx="0">
            <a:schemeClr val="dk1"/>
          </a:fillRef>
          <a:effectRef idx="0">
            <a:schemeClr val="dk1"/>
          </a:effectRef>
          <a:fontRef idx="minor">
            <a:schemeClr val="tx1"/>
          </a:fontRef>
        </p:style>
      </p:cxnSp>
      <p:sp>
        <p:nvSpPr>
          <p:cNvPr id="110" name="TextBox 109"/>
          <p:cNvSpPr txBox="1"/>
          <p:nvPr/>
        </p:nvSpPr>
        <p:spPr>
          <a:xfrm>
            <a:off x="4778066" y="6400800"/>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3</a:t>
            </a:r>
            <a:endParaRPr lang="en-US" sz="2000" b="1" dirty="0">
              <a:latin typeface="Arial" panose="020B0604020202020204" pitchFamily="34" charset="0"/>
              <a:cs typeface="Arial" panose="020B0604020202020204" pitchFamily="34" charset="0"/>
            </a:endParaRPr>
          </a:p>
        </p:txBody>
      </p:sp>
      <p:sp>
        <p:nvSpPr>
          <p:cNvPr id="111" name="TextBox 110"/>
          <p:cNvSpPr txBox="1"/>
          <p:nvPr/>
        </p:nvSpPr>
        <p:spPr>
          <a:xfrm>
            <a:off x="5943600" y="49530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65" name="Rectangle 6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Division of Fractions</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6" name="Picture 65"/>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6629401" y="211452"/>
            <a:ext cx="1763850" cy="10807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Text Box 2"/>
          <p:cNvSpPr txBox="1"/>
          <p:nvPr/>
        </p:nvSpPr>
        <p:spPr>
          <a:xfrm>
            <a:off x="4732655" y="5029200"/>
            <a:ext cx="296545" cy="368300"/>
          </a:xfrm>
          <a:prstGeom prst="rect">
            <a:avLst/>
          </a:prstGeom>
          <a:noFill/>
        </p:spPr>
        <p:txBody>
          <a:bodyPr wrap="none" rtlCol="0" anchor="t">
            <a:spAutoFit/>
          </a:bodyPr>
          <a:p>
            <a:r>
              <a:rPr lang="en-US" dirty="0" smtClean="0">
                <a:latin typeface="Algerian" panose="04020705040A02060702" pitchFamily="82" charset="0"/>
                <a:cs typeface="Arial" panose="020B0604020202020204" pitchFamily="34" charset="0"/>
                <a:sym typeface="+mn-ea"/>
              </a:rPr>
              <a:t>÷</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par>
                                <p:cTn id="11" presetID="22" presetClass="entr" presetSubtype="4"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down)">
                                      <p:cBhvr>
                                        <p:cTn id="13" dur="500"/>
                                        <p:tgtEl>
                                          <p:spTgt spid="15"/>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down)">
                                      <p:cBhvr>
                                        <p:cTn id="16" dur="500"/>
                                        <p:tgtEl>
                                          <p:spTgt spid="1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down)">
                                      <p:cBhvr>
                                        <p:cTn id="19" dur="500"/>
                                        <p:tgtEl>
                                          <p:spTgt spid="17"/>
                                        </p:tgtEl>
                                      </p:cBhvr>
                                    </p:animEffect>
                                  </p:childTnLst>
                                </p:cTn>
                              </p:par>
                              <p:par>
                                <p:cTn id="20" presetID="22" presetClass="entr" presetSubtype="4"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wipe(down)">
                                      <p:cBhvr>
                                        <p:cTn id="22" dur="500"/>
                                        <p:tgtEl>
                                          <p:spTgt spid="18"/>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wipe(down)">
                                      <p:cBhvr>
                                        <p:cTn id="25" dur="500"/>
                                        <p:tgtEl>
                                          <p:spTgt spid="41"/>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76"/>
                                        </p:tgtEl>
                                        <p:attrNameLst>
                                          <p:attrName>style.visibility</p:attrName>
                                        </p:attrNameLst>
                                      </p:cBhvr>
                                      <p:to>
                                        <p:strVal val="visible"/>
                                      </p:to>
                                    </p:set>
                                    <p:animEffect transition="in" filter="wipe(down)">
                                      <p:cBhvr>
                                        <p:cTn id="28" dur="500"/>
                                        <p:tgtEl>
                                          <p:spTgt spid="76"/>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wipe(down)">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wipe(down)">
                                      <p:cBhvr>
                                        <p:cTn id="36" dur="500"/>
                                        <p:tgtEl>
                                          <p:spTgt spid="20"/>
                                        </p:tgtEl>
                                      </p:cBhvr>
                                    </p:animEffect>
                                  </p:childTnLst>
                                </p:cTn>
                              </p:par>
                              <p:par>
                                <p:cTn id="37" presetID="22" presetClass="entr" presetSubtype="4"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wipe(down)">
                                      <p:cBhvr>
                                        <p:cTn id="39" dur="500"/>
                                        <p:tgtEl>
                                          <p:spTgt spid="22"/>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wipe(down)">
                                      <p:cBhvr>
                                        <p:cTn id="42" dur="500"/>
                                        <p:tgtEl>
                                          <p:spTgt spid="33"/>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Effect transition="in" filter="wipe(down)">
                                      <p:cBhvr>
                                        <p:cTn id="45" dur="500"/>
                                        <p:tgtEl>
                                          <p:spTgt spid="3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64"/>
                                        </p:tgtEl>
                                        <p:attrNameLst>
                                          <p:attrName>style.visibility</p:attrName>
                                        </p:attrNameLst>
                                      </p:cBhvr>
                                      <p:to>
                                        <p:strVal val="visible"/>
                                      </p:to>
                                    </p:set>
                                    <p:animEffect transition="in" filter="wipe(down)">
                                      <p:cBhvr>
                                        <p:cTn id="50" dur="500"/>
                                        <p:tgtEl>
                                          <p:spTgt spid="64"/>
                                        </p:tgtEl>
                                      </p:cBhvr>
                                    </p:animEffect>
                                  </p:childTnLst>
                                </p:cTn>
                              </p:par>
                              <p:par>
                                <p:cTn id="51" presetID="22" presetClass="entr" presetSubtype="4" fill="hold" nodeType="withEffect">
                                  <p:stCondLst>
                                    <p:cond delay="0"/>
                                  </p:stCondLst>
                                  <p:childTnLst>
                                    <p:set>
                                      <p:cBhvr>
                                        <p:cTn id="52" dur="1" fill="hold">
                                          <p:stCondLst>
                                            <p:cond delay="0"/>
                                          </p:stCondLst>
                                        </p:cTn>
                                        <p:tgtEl>
                                          <p:spTgt spid="77"/>
                                        </p:tgtEl>
                                        <p:attrNameLst>
                                          <p:attrName>style.visibility</p:attrName>
                                        </p:attrNameLst>
                                      </p:cBhvr>
                                      <p:to>
                                        <p:strVal val="visible"/>
                                      </p:to>
                                    </p:set>
                                    <p:animEffect transition="in" filter="wipe(down)">
                                      <p:cBhvr>
                                        <p:cTn id="53" dur="500"/>
                                        <p:tgtEl>
                                          <p:spTgt spid="77"/>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wipe(down)">
                                      <p:cBhvr>
                                        <p:cTn id="58" dur="500"/>
                                        <p:tgtEl>
                                          <p:spTgt spid="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animEffect transition="in" filter="wipe(down)">
                                      <p:cBhvr>
                                        <p:cTn id="63" dur="500"/>
                                        <p:tgtEl>
                                          <p:spTgt spid="29"/>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30"/>
                                        </p:tgtEl>
                                        <p:attrNameLst>
                                          <p:attrName>style.visibility</p:attrName>
                                        </p:attrNameLst>
                                      </p:cBhvr>
                                      <p:to>
                                        <p:strVal val="visible"/>
                                      </p:to>
                                    </p:set>
                                    <p:animEffect transition="in" filter="wipe(down)">
                                      <p:cBhvr>
                                        <p:cTn id="66" dur="500"/>
                                        <p:tgtEl>
                                          <p:spTgt spid="30"/>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31"/>
                                        </p:tgtEl>
                                        <p:attrNameLst>
                                          <p:attrName>style.visibility</p:attrName>
                                        </p:attrNameLst>
                                      </p:cBhvr>
                                      <p:to>
                                        <p:strVal val="visible"/>
                                      </p:to>
                                    </p:set>
                                    <p:animEffect transition="in" filter="wipe(down)">
                                      <p:cBhvr>
                                        <p:cTn id="69" dur="500"/>
                                        <p:tgtEl>
                                          <p:spTgt spid="31"/>
                                        </p:tgtEl>
                                      </p:cBhvr>
                                    </p:animEffect>
                                  </p:childTnLst>
                                </p:cTn>
                              </p:par>
                              <p:par>
                                <p:cTn id="70" presetID="22" presetClass="entr" presetSubtype="4" fill="hold" nodeType="with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wipe(down)">
                                      <p:cBhvr>
                                        <p:cTn id="72" dur="500"/>
                                        <p:tgtEl>
                                          <p:spTgt spid="3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78"/>
                                        </p:tgtEl>
                                        <p:attrNameLst>
                                          <p:attrName>style.visibility</p:attrName>
                                        </p:attrNameLst>
                                      </p:cBhvr>
                                      <p:to>
                                        <p:strVal val="visible"/>
                                      </p:to>
                                    </p:set>
                                    <p:animEffect transition="in" filter="wipe(down)">
                                      <p:cBhvr>
                                        <p:cTn id="77" dur="500"/>
                                        <p:tgtEl>
                                          <p:spTgt spid="78"/>
                                        </p:tgtEl>
                                      </p:cBhvr>
                                    </p:animEffect>
                                  </p:childTnLst>
                                </p:cTn>
                              </p:par>
                              <p:par>
                                <p:cTn id="78" presetID="22" presetClass="entr" presetSubtype="4" fill="hold" nodeType="withEffect">
                                  <p:stCondLst>
                                    <p:cond delay="0"/>
                                  </p:stCondLst>
                                  <p:childTnLst>
                                    <p:set>
                                      <p:cBhvr>
                                        <p:cTn id="79" dur="1" fill="hold">
                                          <p:stCondLst>
                                            <p:cond delay="0"/>
                                          </p:stCondLst>
                                        </p:cTn>
                                        <p:tgtEl>
                                          <p:spTgt spid="79"/>
                                        </p:tgtEl>
                                        <p:attrNameLst>
                                          <p:attrName>style.visibility</p:attrName>
                                        </p:attrNameLst>
                                      </p:cBhvr>
                                      <p:to>
                                        <p:strVal val="visible"/>
                                      </p:to>
                                    </p:set>
                                    <p:animEffect transition="in" filter="wipe(down)">
                                      <p:cBhvr>
                                        <p:cTn id="80" dur="500"/>
                                        <p:tgtEl>
                                          <p:spTgt spid="79"/>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80"/>
                                        </p:tgtEl>
                                        <p:attrNameLst>
                                          <p:attrName>style.visibility</p:attrName>
                                        </p:attrNameLst>
                                      </p:cBhvr>
                                      <p:to>
                                        <p:strVal val="visible"/>
                                      </p:to>
                                    </p:set>
                                    <p:animEffect transition="in" filter="wipe(down)">
                                      <p:cBhvr>
                                        <p:cTn id="83" dur="500"/>
                                        <p:tgtEl>
                                          <p:spTgt spid="80"/>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81"/>
                                        </p:tgtEl>
                                        <p:attrNameLst>
                                          <p:attrName>style.visibility</p:attrName>
                                        </p:attrNameLst>
                                      </p:cBhvr>
                                      <p:to>
                                        <p:strVal val="visible"/>
                                      </p:to>
                                    </p:set>
                                    <p:animEffect transition="in" filter="wipe(down)">
                                      <p:cBhvr>
                                        <p:cTn id="86" dur="500"/>
                                        <p:tgtEl>
                                          <p:spTgt spid="81"/>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82"/>
                                        </p:tgtEl>
                                        <p:attrNameLst>
                                          <p:attrName>style.visibility</p:attrName>
                                        </p:attrNameLst>
                                      </p:cBhvr>
                                      <p:to>
                                        <p:strVal val="visible"/>
                                      </p:to>
                                    </p:set>
                                    <p:animEffect transition="in" filter="wipe(down)">
                                      <p:cBhvr>
                                        <p:cTn id="89" dur="500"/>
                                        <p:tgtEl>
                                          <p:spTgt spid="82"/>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46"/>
                                        </p:tgtEl>
                                        <p:attrNameLst>
                                          <p:attrName>style.visibility</p:attrName>
                                        </p:attrNameLst>
                                      </p:cBhvr>
                                      <p:to>
                                        <p:strVal val="visible"/>
                                      </p:to>
                                    </p:set>
                                    <p:animEffect transition="in" filter="wipe(down)">
                                      <p:cBhvr>
                                        <p:cTn id="94" dur="500"/>
                                        <p:tgtEl>
                                          <p:spTgt spid="46"/>
                                        </p:tgtEl>
                                      </p:cBhvr>
                                    </p:animEffect>
                                  </p:childTnLst>
                                </p:cTn>
                              </p:par>
                              <p:par>
                                <p:cTn id="95" presetID="22" presetClass="entr" presetSubtype="4" fill="hold" grpId="0" nodeType="withEffect">
                                  <p:stCondLst>
                                    <p:cond delay="0"/>
                                  </p:stCondLst>
                                  <p:childTnLst>
                                    <p:set>
                                      <p:cBhvr>
                                        <p:cTn id="96" dur="1" fill="hold">
                                          <p:stCondLst>
                                            <p:cond delay="0"/>
                                          </p:stCondLst>
                                        </p:cTn>
                                        <p:tgtEl>
                                          <p:spTgt spid="47"/>
                                        </p:tgtEl>
                                        <p:attrNameLst>
                                          <p:attrName>style.visibility</p:attrName>
                                        </p:attrNameLst>
                                      </p:cBhvr>
                                      <p:to>
                                        <p:strVal val="visible"/>
                                      </p:to>
                                    </p:set>
                                    <p:animEffect transition="in" filter="wipe(down)">
                                      <p:cBhvr>
                                        <p:cTn id="97" dur="500"/>
                                        <p:tgtEl>
                                          <p:spTgt spid="47"/>
                                        </p:tgtEl>
                                      </p:cBhvr>
                                    </p:animEffect>
                                  </p:childTnLst>
                                </p:cTn>
                              </p:par>
                              <p:par>
                                <p:cTn id="98" presetID="22" presetClass="entr" presetSubtype="4" fill="hold" grpId="0" nodeType="withEffect">
                                  <p:stCondLst>
                                    <p:cond delay="0"/>
                                  </p:stCondLst>
                                  <p:childTnLst>
                                    <p:set>
                                      <p:cBhvr>
                                        <p:cTn id="99" dur="1" fill="hold">
                                          <p:stCondLst>
                                            <p:cond delay="0"/>
                                          </p:stCondLst>
                                        </p:cTn>
                                        <p:tgtEl>
                                          <p:spTgt spid="48"/>
                                        </p:tgtEl>
                                        <p:attrNameLst>
                                          <p:attrName>style.visibility</p:attrName>
                                        </p:attrNameLst>
                                      </p:cBhvr>
                                      <p:to>
                                        <p:strVal val="visible"/>
                                      </p:to>
                                    </p:set>
                                    <p:animEffect transition="in" filter="wipe(down)">
                                      <p:cBhvr>
                                        <p:cTn id="100" dur="500"/>
                                        <p:tgtEl>
                                          <p:spTgt spid="48"/>
                                        </p:tgtEl>
                                      </p:cBhvr>
                                    </p:animEffect>
                                  </p:childTnLst>
                                </p:cTn>
                              </p:par>
                              <p:par>
                                <p:cTn id="101" presetID="22" presetClass="entr" presetSubtype="4" fill="hold" nodeType="withEffect">
                                  <p:stCondLst>
                                    <p:cond delay="0"/>
                                  </p:stCondLst>
                                  <p:childTnLst>
                                    <p:set>
                                      <p:cBhvr>
                                        <p:cTn id="102" dur="1" fill="hold">
                                          <p:stCondLst>
                                            <p:cond delay="0"/>
                                          </p:stCondLst>
                                        </p:cTn>
                                        <p:tgtEl>
                                          <p:spTgt spid="49"/>
                                        </p:tgtEl>
                                        <p:attrNameLst>
                                          <p:attrName>style.visibility</p:attrName>
                                        </p:attrNameLst>
                                      </p:cBhvr>
                                      <p:to>
                                        <p:strVal val="visible"/>
                                      </p:to>
                                    </p:set>
                                    <p:animEffect transition="in" filter="wipe(down)">
                                      <p:cBhvr>
                                        <p:cTn id="103" dur="500"/>
                                        <p:tgtEl>
                                          <p:spTgt spid="49"/>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50"/>
                                        </p:tgtEl>
                                        <p:attrNameLst>
                                          <p:attrName>style.visibility</p:attrName>
                                        </p:attrNameLst>
                                      </p:cBhvr>
                                      <p:to>
                                        <p:strVal val="visible"/>
                                      </p:to>
                                    </p:set>
                                    <p:animEffect transition="in" filter="wipe(down)">
                                      <p:cBhvr>
                                        <p:cTn id="106" dur="500"/>
                                        <p:tgtEl>
                                          <p:spTgt spid="50"/>
                                        </p:tgtEl>
                                      </p:cBhvr>
                                    </p:animEffect>
                                  </p:childTnLst>
                                </p:cTn>
                              </p:par>
                              <p:par>
                                <p:cTn id="107" presetID="22" presetClass="entr" presetSubtype="4" fill="hold" grpId="0" nodeType="withEffect">
                                  <p:stCondLst>
                                    <p:cond delay="0"/>
                                  </p:stCondLst>
                                  <p:childTnLst>
                                    <p:set>
                                      <p:cBhvr>
                                        <p:cTn id="108" dur="1" fill="hold">
                                          <p:stCondLst>
                                            <p:cond delay="0"/>
                                          </p:stCondLst>
                                        </p:cTn>
                                        <p:tgtEl>
                                          <p:spTgt spid="51"/>
                                        </p:tgtEl>
                                        <p:attrNameLst>
                                          <p:attrName>style.visibility</p:attrName>
                                        </p:attrNameLst>
                                      </p:cBhvr>
                                      <p:to>
                                        <p:strVal val="visible"/>
                                      </p:to>
                                    </p:set>
                                    <p:animEffect transition="in" filter="wipe(down)">
                                      <p:cBhvr>
                                        <p:cTn id="109" dur="500"/>
                                        <p:tgtEl>
                                          <p:spTgt spid="51"/>
                                        </p:tgtEl>
                                      </p:cBhvr>
                                    </p:animEffect>
                                  </p:childTnLst>
                                </p:cTn>
                              </p:par>
                              <p:par>
                                <p:cTn id="110" presetID="22" presetClass="entr" presetSubtype="4" fill="hold"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wipe(down)">
                                      <p:cBhvr>
                                        <p:cTn id="112" dur="500"/>
                                        <p:tgtEl>
                                          <p:spTgt spid="52"/>
                                        </p:tgtEl>
                                      </p:cBhvr>
                                    </p:animEffect>
                                  </p:childTnLst>
                                </p:cTn>
                              </p:par>
                              <p:par>
                                <p:cTn id="113" presetID="22" presetClass="entr" presetSubtype="4" fill="hold" grpId="0" nodeType="withEffect">
                                  <p:stCondLst>
                                    <p:cond delay="0"/>
                                  </p:stCondLst>
                                  <p:childTnLst>
                                    <p:set>
                                      <p:cBhvr>
                                        <p:cTn id="114" dur="1" fill="hold">
                                          <p:stCondLst>
                                            <p:cond delay="0"/>
                                          </p:stCondLst>
                                        </p:cTn>
                                        <p:tgtEl>
                                          <p:spTgt spid="62"/>
                                        </p:tgtEl>
                                        <p:attrNameLst>
                                          <p:attrName>style.visibility</p:attrName>
                                        </p:attrNameLst>
                                      </p:cBhvr>
                                      <p:to>
                                        <p:strVal val="visible"/>
                                      </p:to>
                                    </p:set>
                                    <p:animEffect transition="in" filter="wipe(down)">
                                      <p:cBhvr>
                                        <p:cTn id="115" dur="500"/>
                                        <p:tgtEl>
                                          <p:spTgt spid="62"/>
                                        </p:tgtEl>
                                      </p:cBhvr>
                                    </p:animEffect>
                                  </p:childTnLst>
                                </p:cTn>
                              </p:par>
                              <p:par>
                                <p:cTn id="116" presetID="22" presetClass="entr" presetSubtype="4" fill="hold" grpId="0" nodeType="withEffect">
                                  <p:stCondLst>
                                    <p:cond delay="0"/>
                                  </p:stCondLst>
                                  <p:childTnLst>
                                    <p:set>
                                      <p:cBhvr>
                                        <p:cTn id="117" dur="1" fill="hold">
                                          <p:stCondLst>
                                            <p:cond delay="0"/>
                                          </p:stCondLst>
                                        </p:cTn>
                                        <p:tgtEl>
                                          <p:spTgt spid="83"/>
                                        </p:tgtEl>
                                        <p:attrNameLst>
                                          <p:attrName>style.visibility</p:attrName>
                                        </p:attrNameLst>
                                      </p:cBhvr>
                                      <p:to>
                                        <p:strVal val="visible"/>
                                      </p:to>
                                    </p:set>
                                    <p:animEffect transition="in" filter="wipe(down)">
                                      <p:cBhvr>
                                        <p:cTn id="118" dur="500"/>
                                        <p:tgtEl>
                                          <p:spTgt spid="83"/>
                                        </p:tgtEl>
                                      </p:cBhvr>
                                    </p:animEffect>
                                  </p:childTnLst>
                                </p:cTn>
                              </p:par>
                              <p:par>
                                <p:cTn id="119" presetID="22" presetClass="entr" presetSubtype="4" fill="hold" grpId="0" nodeType="withEffect">
                                  <p:stCondLst>
                                    <p:cond delay="0"/>
                                  </p:stCondLst>
                                  <p:childTnLst>
                                    <p:set>
                                      <p:cBhvr>
                                        <p:cTn id="120" dur="1" fill="hold">
                                          <p:stCondLst>
                                            <p:cond delay="0"/>
                                          </p:stCondLst>
                                        </p:cTn>
                                        <p:tgtEl>
                                          <p:spTgt spid="84"/>
                                        </p:tgtEl>
                                        <p:attrNameLst>
                                          <p:attrName>style.visibility</p:attrName>
                                        </p:attrNameLst>
                                      </p:cBhvr>
                                      <p:to>
                                        <p:strVal val="visible"/>
                                      </p:to>
                                    </p:set>
                                    <p:animEffect transition="in" filter="wipe(down)">
                                      <p:cBhvr>
                                        <p:cTn id="121" dur="500"/>
                                        <p:tgtEl>
                                          <p:spTgt spid="84"/>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grpId="0" nodeType="clickEffect">
                                  <p:stCondLst>
                                    <p:cond delay="0"/>
                                  </p:stCondLst>
                                  <p:childTnLst>
                                    <p:set>
                                      <p:cBhvr>
                                        <p:cTn id="125" dur="1" fill="hold">
                                          <p:stCondLst>
                                            <p:cond delay="0"/>
                                          </p:stCondLst>
                                        </p:cTn>
                                        <p:tgtEl>
                                          <p:spTgt spid="85"/>
                                        </p:tgtEl>
                                        <p:attrNameLst>
                                          <p:attrName>style.visibility</p:attrName>
                                        </p:attrNameLst>
                                      </p:cBhvr>
                                      <p:to>
                                        <p:strVal val="visible"/>
                                      </p:to>
                                    </p:set>
                                    <p:animEffect transition="in" filter="wipe(down)">
                                      <p:cBhvr>
                                        <p:cTn id="126" dur="500"/>
                                        <p:tgtEl>
                                          <p:spTgt spid="85"/>
                                        </p:tgtEl>
                                      </p:cBhvr>
                                    </p:animEffect>
                                  </p:childTnLst>
                                </p:cTn>
                              </p:par>
                              <p:par>
                                <p:cTn id="127" presetID="22" presetClass="entr" presetSubtype="4" fill="hold" nodeType="withEffect">
                                  <p:stCondLst>
                                    <p:cond delay="0"/>
                                  </p:stCondLst>
                                  <p:childTnLst>
                                    <p:set>
                                      <p:cBhvr>
                                        <p:cTn id="128" dur="1" fill="hold">
                                          <p:stCondLst>
                                            <p:cond delay="0"/>
                                          </p:stCondLst>
                                        </p:cTn>
                                        <p:tgtEl>
                                          <p:spTgt spid="86"/>
                                        </p:tgtEl>
                                        <p:attrNameLst>
                                          <p:attrName>style.visibility</p:attrName>
                                        </p:attrNameLst>
                                      </p:cBhvr>
                                      <p:to>
                                        <p:strVal val="visible"/>
                                      </p:to>
                                    </p:set>
                                    <p:animEffect transition="in" filter="wipe(down)">
                                      <p:cBhvr>
                                        <p:cTn id="129" dur="500"/>
                                        <p:tgtEl>
                                          <p:spTgt spid="86"/>
                                        </p:tgtEl>
                                      </p:cBhvr>
                                    </p:animEffect>
                                  </p:childTnLst>
                                </p:cTn>
                              </p:par>
                              <p:par>
                                <p:cTn id="130" presetID="22" presetClass="entr" presetSubtype="4" fill="hold" grpId="0" nodeType="withEffect">
                                  <p:stCondLst>
                                    <p:cond delay="0"/>
                                  </p:stCondLst>
                                  <p:childTnLst>
                                    <p:set>
                                      <p:cBhvr>
                                        <p:cTn id="131" dur="1" fill="hold">
                                          <p:stCondLst>
                                            <p:cond delay="0"/>
                                          </p:stCondLst>
                                        </p:cTn>
                                        <p:tgtEl>
                                          <p:spTgt spid="88"/>
                                        </p:tgtEl>
                                        <p:attrNameLst>
                                          <p:attrName>style.visibility</p:attrName>
                                        </p:attrNameLst>
                                      </p:cBhvr>
                                      <p:to>
                                        <p:strVal val="visible"/>
                                      </p:to>
                                    </p:set>
                                    <p:animEffect transition="in" filter="wipe(down)">
                                      <p:cBhvr>
                                        <p:cTn id="132" dur="500"/>
                                        <p:tgtEl>
                                          <p:spTgt spid="88"/>
                                        </p:tgtEl>
                                      </p:cBhvr>
                                    </p:animEffect>
                                  </p:childTnLst>
                                </p:cTn>
                              </p:par>
                              <p:par>
                                <p:cTn id="133" presetID="22" presetClass="entr" presetSubtype="4" fill="hold" nodeType="withEffect">
                                  <p:stCondLst>
                                    <p:cond delay="0"/>
                                  </p:stCondLst>
                                  <p:childTnLst>
                                    <p:set>
                                      <p:cBhvr>
                                        <p:cTn id="134" dur="1" fill="hold">
                                          <p:stCondLst>
                                            <p:cond delay="0"/>
                                          </p:stCondLst>
                                        </p:cTn>
                                        <p:tgtEl>
                                          <p:spTgt spid="89"/>
                                        </p:tgtEl>
                                        <p:attrNameLst>
                                          <p:attrName>style.visibility</p:attrName>
                                        </p:attrNameLst>
                                      </p:cBhvr>
                                      <p:to>
                                        <p:strVal val="visible"/>
                                      </p:to>
                                    </p:set>
                                    <p:animEffect transition="in" filter="wipe(down)">
                                      <p:cBhvr>
                                        <p:cTn id="135" dur="500"/>
                                        <p:tgtEl>
                                          <p:spTgt spid="89"/>
                                        </p:tgtEl>
                                      </p:cBhvr>
                                    </p:animEffect>
                                  </p:childTnLst>
                                </p:cTn>
                              </p:par>
                              <p:par>
                                <p:cTn id="136" presetID="22" presetClass="entr" presetSubtype="4" fill="hold" grpId="0" nodeType="withEffect">
                                  <p:stCondLst>
                                    <p:cond delay="0"/>
                                  </p:stCondLst>
                                  <p:childTnLst>
                                    <p:set>
                                      <p:cBhvr>
                                        <p:cTn id="137" dur="1" fill="hold">
                                          <p:stCondLst>
                                            <p:cond delay="0"/>
                                          </p:stCondLst>
                                        </p:cTn>
                                        <p:tgtEl>
                                          <p:spTgt spid="90"/>
                                        </p:tgtEl>
                                        <p:attrNameLst>
                                          <p:attrName>style.visibility</p:attrName>
                                        </p:attrNameLst>
                                      </p:cBhvr>
                                      <p:to>
                                        <p:strVal val="visible"/>
                                      </p:to>
                                    </p:set>
                                    <p:animEffect transition="in" filter="wipe(down)">
                                      <p:cBhvr>
                                        <p:cTn id="138" dur="500"/>
                                        <p:tgtEl>
                                          <p:spTgt spid="90"/>
                                        </p:tgtEl>
                                      </p:cBhvr>
                                    </p:animEffect>
                                  </p:childTnLst>
                                </p:cTn>
                              </p:par>
                              <p:par>
                                <p:cTn id="139" presetID="22" presetClass="entr" presetSubtype="4" fill="hold" grpId="0" nodeType="withEffect">
                                  <p:stCondLst>
                                    <p:cond delay="0"/>
                                  </p:stCondLst>
                                  <p:childTnLst>
                                    <p:set>
                                      <p:cBhvr>
                                        <p:cTn id="140" dur="1" fill="hold">
                                          <p:stCondLst>
                                            <p:cond delay="0"/>
                                          </p:stCondLst>
                                        </p:cTn>
                                        <p:tgtEl>
                                          <p:spTgt spid="91"/>
                                        </p:tgtEl>
                                        <p:attrNameLst>
                                          <p:attrName>style.visibility</p:attrName>
                                        </p:attrNameLst>
                                      </p:cBhvr>
                                      <p:to>
                                        <p:strVal val="visible"/>
                                      </p:to>
                                    </p:set>
                                    <p:animEffect transition="in" filter="wipe(down)">
                                      <p:cBhvr>
                                        <p:cTn id="141" dur="500"/>
                                        <p:tgtEl>
                                          <p:spTgt spid="91"/>
                                        </p:tgtEl>
                                      </p:cBhvr>
                                    </p:animEffect>
                                  </p:childTnLst>
                                </p:cTn>
                              </p:par>
                              <p:par>
                                <p:cTn id="142" presetID="22" presetClass="entr" presetSubtype="4" fill="hold" grpId="0" nodeType="withEffect">
                                  <p:stCondLst>
                                    <p:cond delay="0"/>
                                  </p:stCondLst>
                                  <p:childTnLst>
                                    <p:set>
                                      <p:cBhvr>
                                        <p:cTn id="143" dur="1" fill="hold">
                                          <p:stCondLst>
                                            <p:cond delay="0"/>
                                          </p:stCondLst>
                                        </p:cTn>
                                        <p:tgtEl>
                                          <p:spTgt spid="87"/>
                                        </p:tgtEl>
                                        <p:attrNameLst>
                                          <p:attrName>style.visibility</p:attrName>
                                        </p:attrNameLst>
                                      </p:cBhvr>
                                      <p:to>
                                        <p:strVal val="visible"/>
                                      </p:to>
                                    </p:set>
                                    <p:animEffect transition="in" filter="wipe(down)">
                                      <p:cBhvr>
                                        <p:cTn id="144" dur="500"/>
                                        <p:tgtEl>
                                          <p:spTgt spid="87"/>
                                        </p:tgtEl>
                                      </p:cBhvr>
                                    </p:animEffect>
                                  </p:childTnLst>
                                </p:cTn>
                              </p:par>
                              <p:par>
                                <p:cTn id="145" presetID="22" presetClass="entr" presetSubtype="4" fill="hold" grpId="0" nodeType="withEffect">
                                  <p:stCondLst>
                                    <p:cond delay="0"/>
                                  </p:stCondLst>
                                  <p:childTnLst>
                                    <p:set>
                                      <p:cBhvr>
                                        <p:cTn id="146" dur="1" fill="hold">
                                          <p:stCondLst>
                                            <p:cond delay="0"/>
                                          </p:stCondLst>
                                        </p:cTn>
                                        <p:tgtEl>
                                          <p:spTgt spid="111"/>
                                        </p:tgtEl>
                                        <p:attrNameLst>
                                          <p:attrName>style.visibility</p:attrName>
                                        </p:attrNameLst>
                                      </p:cBhvr>
                                      <p:to>
                                        <p:strVal val="visible"/>
                                      </p:to>
                                    </p:set>
                                    <p:animEffect transition="in" filter="wipe(down)">
                                      <p:cBhvr>
                                        <p:cTn id="147" dur="500"/>
                                        <p:tgtEl>
                                          <p:spTgt spid="111"/>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92"/>
                                        </p:tgtEl>
                                        <p:attrNameLst>
                                          <p:attrName>style.visibility</p:attrName>
                                        </p:attrNameLst>
                                      </p:cBhvr>
                                      <p:to>
                                        <p:strVal val="visible"/>
                                      </p:to>
                                    </p:set>
                                    <p:animEffect transition="in" filter="wipe(down)">
                                      <p:cBhvr>
                                        <p:cTn id="152" dur="500"/>
                                        <p:tgtEl>
                                          <p:spTgt spid="92"/>
                                        </p:tgtEl>
                                      </p:cBhvr>
                                    </p:animEffect>
                                  </p:childTnLst>
                                </p:cTn>
                              </p:par>
                              <p:par>
                                <p:cTn id="153" presetID="22" presetClass="entr" presetSubtype="4" fill="hold" nodeType="withEffect">
                                  <p:stCondLst>
                                    <p:cond delay="0"/>
                                  </p:stCondLst>
                                  <p:childTnLst>
                                    <p:set>
                                      <p:cBhvr>
                                        <p:cTn id="154" dur="1" fill="hold">
                                          <p:stCondLst>
                                            <p:cond delay="0"/>
                                          </p:stCondLst>
                                        </p:cTn>
                                        <p:tgtEl>
                                          <p:spTgt spid="93"/>
                                        </p:tgtEl>
                                        <p:attrNameLst>
                                          <p:attrName>style.visibility</p:attrName>
                                        </p:attrNameLst>
                                      </p:cBhvr>
                                      <p:to>
                                        <p:strVal val="visible"/>
                                      </p:to>
                                    </p:set>
                                    <p:animEffect transition="in" filter="wipe(down)">
                                      <p:cBhvr>
                                        <p:cTn id="155" dur="500"/>
                                        <p:tgtEl>
                                          <p:spTgt spid="93"/>
                                        </p:tgtEl>
                                      </p:cBhvr>
                                    </p:animEffect>
                                  </p:childTnLst>
                                </p:cTn>
                              </p:par>
                              <p:par>
                                <p:cTn id="156" presetID="22" presetClass="entr" presetSubtype="4" fill="hold" grpId="0" nodeType="withEffect">
                                  <p:stCondLst>
                                    <p:cond delay="0"/>
                                  </p:stCondLst>
                                  <p:childTnLst>
                                    <p:set>
                                      <p:cBhvr>
                                        <p:cTn id="157" dur="1" fill="hold">
                                          <p:stCondLst>
                                            <p:cond delay="0"/>
                                          </p:stCondLst>
                                        </p:cTn>
                                        <p:tgtEl>
                                          <p:spTgt spid="98"/>
                                        </p:tgtEl>
                                        <p:attrNameLst>
                                          <p:attrName>style.visibility</p:attrName>
                                        </p:attrNameLst>
                                      </p:cBhvr>
                                      <p:to>
                                        <p:strVal val="visible"/>
                                      </p:to>
                                    </p:set>
                                    <p:animEffect transition="in" filter="wipe(down)">
                                      <p:cBhvr>
                                        <p:cTn id="158" dur="500"/>
                                        <p:tgtEl>
                                          <p:spTgt spid="98"/>
                                        </p:tgtEl>
                                      </p:cBhvr>
                                    </p:animEffect>
                                  </p:childTnLst>
                                </p:cTn>
                              </p:par>
                            </p:childTnLst>
                          </p:cTn>
                        </p:par>
                      </p:childTnLst>
                    </p:cTn>
                  </p:par>
                  <p:par>
                    <p:cTn id="159" fill="hold">
                      <p:stCondLst>
                        <p:cond delay="indefinite"/>
                      </p:stCondLst>
                      <p:childTnLst>
                        <p:par>
                          <p:cTn id="160" fill="hold">
                            <p:stCondLst>
                              <p:cond delay="0"/>
                            </p:stCondLst>
                            <p:childTnLst>
                              <p:par>
                                <p:cTn id="161" presetID="22" presetClass="entr" presetSubtype="4" fill="hold" nodeType="clickEffect">
                                  <p:stCondLst>
                                    <p:cond delay="0"/>
                                  </p:stCondLst>
                                  <p:childTnLst>
                                    <p:set>
                                      <p:cBhvr>
                                        <p:cTn id="162" dur="1" fill="hold">
                                          <p:stCondLst>
                                            <p:cond delay="0"/>
                                          </p:stCondLst>
                                        </p:cTn>
                                        <p:tgtEl>
                                          <p:spTgt spid="108"/>
                                        </p:tgtEl>
                                        <p:attrNameLst>
                                          <p:attrName>style.visibility</p:attrName>
                                        </p:attrNameLst>
                                      </p:cBhvr>
                                      <p:to>
                                        <p:strVal val="visible"/>
                                      </p:to>
                                    </p:set>
                                    <p:animEffect transition="in" filter="wipe(down)">
                                      <p:cBhvr>
                                        <p:cTn id="163" dur="500"/>
                                        <p:tgtEl>
                                          <p:spTgt spid="108"/>
                                        </p:tgtEl>
                                      </p:cBhvr>
                                    </p:animEffect>
                                  </p:childTnLst>
                                </p:cTn>
                              </p:par>
                              <p:par>
                                <p:cTn id="164" presetID="22" presetClass="entr" presetSubtype="4" fill="hold" nodeType="withEffect">
                                  <p:stCondLst>
                                    <p:cond delay="0"/>
                                  </p:stCondLst>
                                  <p:childTnLst>
                                    <p:set>
                                      <p:cBhvr>
                                        <p:cTn id="165" dur="1" fill="hold">
                                          <p:stCondLst>
                                            <p:cond delay="0"/>
                                          </p:stCondLst>
                                        </p:cTn>
                                        <p:tgtEl>
                                          <p:spTgt spid="109"/>
                                        </p:tgtEl>
                                        <p:attrNameLst>
                                          <p:attrName>style.visibility</p:attrName>
                                        </p:attrNameLst>
                                      </p:cBhvr>
                                      <p:to>
                                        <p:strVal val="visible"/>
                                      </p:to>
                                    </p:set>
                                    <p:animEffect transition="in" filter="wipe(down)">
                                      <p:cBhvr>
                                        <p:cTn id="166" dur="500"/>
                                        <p:tgtEl>
                                          <p:spTgt spid="109"/>
                                        </p:tgtEl>
                                      </p:cBhvr>
                                    </p:animEffect>
                                  </p:childTnLst>
                                </p:cTn>
                              </p:par>
                            </p:childTnLst>
                          </p:cTn>
                        </p:par>
                      </p:childTnLst>
                    </p:cTn>
                  </p:par>
                  <p:par>
                    <p:cTn id="167" fill="hold">
                      <p:stCondLst>
                        <p:cond delay="indefinite"/>
                      </p:stCondLst>
                      <p:childTnLst>
                        <p:par>
                          <p:cTn id="168" fill="hold">
                            <p:stCondLst>
                              <p:cond delay="0"/>
                            </p:stCondLst>
                            <p:childTnLst>
                              <p:par>
                                <p:cTn id="169" presetID="22" presetClass="entr" presetSubtype="4" fill="hold" grpId="0" nodeType="clickEffect">
                                  <p:stCondLst>
                                    <p:cond delay="0"/>
                                  </p:stCondLst>
                                  <p:childTnLst>
                                    <p:set>
                                      <p:cBhvr>
                                        <p:cTn id="170" dur="1" fill="hold">
                                          <p:stCondLst>
                                            <p:cond delay="0"/>
                                          </p:stCondLst>
                                        </p:cTn>
                                        <p:tgtEl>
                                          <p:spTgt spid="110"/>
                                        </p:tgtEl>
                                        <p:attrNameLst>
                                          <p:attrName>style.visibility</p:attrName>
                                        </p:attrNameLst>
                                      </p:cBhvr>
                                      <p:to>
                                        <p:strVal val="visible"/>
                                      </p:to>
                                    </p:set>
                                    <p:animEffect transition="in" filter="wipe(down)">
                                      <p:cBhvr>
                                        <p:cTn id="171" dur="500"/>
                                        <p:tgtEl>
                                          <p:spTgt spid="110"/>
                                        </p:tgtEl>
                                      </p:cBhvr>
                                    </p:animEffect>
                                  </p:childTnLst>
                                </p:cTn>
                              </p:par>
                            </p:childTnLst>
                          </p:cTn>
                        </p:par>
                      </p:childTnLst>
                    </p:cTn>
                  </p:par>
                  <p:par>
                    <p:cTn id="172" fill="hold">
                      <p:stCondLst>
                        <p:cond delay="indefinite"/>
                      </p:stCondLst>
                      <p:childTnLst>
                        <p:par>
                          <p:cTn id="173" fill="hold">
                            <p:stCondLst>
                              <p:cond delay="0"/>
                            </p:stCondLst>
                            <p:childTnLst>
                              <p:par>
                                <p:cTn id="174" presetID="22" presetClass="entr" presetSubtype="4" fill="hold" nodeType="clickEffect">
                                  <p:stCondLst>
                                    <p:cond delay="0"/>
                                  </p:stCondLst>
                                  <p:childTnLst>
                                    <p:set>
                                      <p:cBhvr>
                                        <p:cTn id="175" dur="1" fill="hold">
                                          <p:stCondLst>
                                            <p:cond delay="0"/>
                                          </p:stCondLst>
                                        </p:cTn>
                                        <p:tgtEl>
                                          <p:spTgt spid="100"/>
                                        </p:tgtEl>
                                        <p:attrNameLst>
                                          <p:attrName>style.visibility</p:attrName>
                                        </p:attrNameLst>
                                      </p:cBhvr>
                                      <p:to>
                                        <p:strVal val="visible"/>
                                      </p:to>
                                    </p:set>
                                    <p:animEffect transition="in" filter="wipe(down)">
                                      <p:cBhvr>
                                        <p:cTn id="176" dur="500"/>
                                        <p:tgtEl>
                                          <p:spTgt spid="100"/>
                                        </p:tgtEl>
                                      </p:cBhvr>
                                    </p:animEffect>
                                  </p:childTnLst>
                                </p:cTn>
                              </p:par>
                              <p:par>
                                <p:cTn id="177" presetID="22" presetClass="entr" presetSubtype="4" fill="hold" nodeType="withEffect">
                                  <p:stCondLst>
                                    <p:cond delay="0"/>
                                  </p:stCondLst>
                                  <p:childTnLst>
                                    <p:set>
                                      <p:cBhvr>
                                        <p:cTn id="178" dur="1" fill="hold">
                                          <p:stCondLst>
                                            <p:cond delay="0"/>
                                          </p:stCondLst>
                                        </p:cTn>
                                        <p:tgtEl>
                                          <p:spTgt spid="101"/>
                                        </p:tgtEl>
                                        <p:attrNameLst>
                                          <p:attrName>style.visibility</p:attrName>
                                        </p:attrNameLst>
                                      </p:cBhvr>
                                      <p:to>
                                        <p:strVal val="visible"/>
                                      </p:to>
                                    </p:set>
                                    <p:animEffect transition="in" filter="wipe(down)">
                                      <p:cBhvr>
                                        <p:cTn id="179" dur="500"/>
                                        <p:tgtEl>
                                          <p:spTgt spid="101"/>
                                        </p:tgtEl>
                                      </p:cBhvr>
                                    </p:animEffect>
                                  </p:childTnLst>
                                </p:cTn>
                              </p:par>
                            </p:childTnLst>
                          </p:cTn>
                        </p:par>
                      </p:childTnLst>
                    </p:cTn>
                  </p:par>
                  <p:par>
                    <p:cTn id="180" fill="hold">
                      <p:stCondLst>
                        <p:cond delay="indefinite"/>
                      </p:stCondLst>
                      <p:childTnLst>
                        <p:par>
                          <p:cTn id="181" fill="hold">
                            <p:stCondLst>
                              <p:cond delay="0"/>
                            </p:stCondLst>
                            <p:childTnLst>
                              <p:par>
                                <p:cTn id="182" presetID="22" presetClass="entr" presetSubtype="4" fill="hold" grpId="0" nodeType="clickEffect">
                                  <p:stCondLst>
                                    <p:cond delay="0"/>
                                  </p:stCondLst>
                                  <p:childTnLst>
                                    <p:set>
                                      <p:cBhvr>
                                        <p:cTn id="183" dur="1" fill="hold">
                                          <p:stCondLst>
                                            <p:cond delay="0"/>
                                          </p:stCondLst>
                                        </p:cTn>
                                        <p:tgtEl>
                                          <p:spTgt spid="102"/>
                                        </p:tgtEl>
                                        <p:attrNameLst>
                                          <p:attrName>style.visibility</p:attrName>
                                        </p:attrNameLst>
                                      </p:cBhvr>
                                      <p:to>
                                        <p:strVal val="visible"/>
                                      </p:to>
                                    </p:set>
                                    <p:animEffect transition="in" filter="wipe(down)">
                                      <p:cBhvr>
                                        <p:cTn id="184" dur="500"/>
                                        <p:tgtEl>
                                          <p:spTgt spid="102"/>
                                        </p:tgtEl>
                                      </p:cBhvr>
                                    </p:animEffect>
                                  </p:childTnLst>
                                </p:cTn>
                              </p:par>
                            </p:childTnLst>
                          </p:cTn>
                        </p:par>
                      </p:childTnLst>
                    </p:cTn>
                  </p:par>
                  <p:par>
                    <p:cTn id="185" fill="hold">
                      <p:stCondLst>
                        <p:cond delay="indefinite"/>
                      </p:stCondLst>
                      <p:childTnLst>
                        <p:par>
                          <p:cTn id="186" fill="hold">
                            <p:stCondLst>
                              <p:cond delay="0"/>
                            </p:stCondLst>
                            <p:childTnLst>
                              <p:par>
                                <p:cTn id="187" presetID="22" presetClass="entr" presetSubtype="4" fill="hold" grpId="0" nodeType="clickEffect">
                                  <p:stCondLst>
                                    <p:cond delay="0"/>
                                  </p:stCondLst>
                                  <p:childTnLst>
                                    <p:set>
                                      <p:cBhvr>
                                        <p:cTn id="188" dur="1" fill="hold">
                                          <p:stCondLst>
                                            <p:cond delay="0"/>
                                          </p:stCondLst>
                                        </p:cTn>
                                        <p:tgtEl>
                                          <p:spTgt spid="94"/>
                                        </p:tgtEl>
                                        <p:attrNameLst>
                                          <p:attrName>style.visibility</p:attrName>
                                        </p:attrNameLst>
                                      </p:cBhvr>
                                      <p:to>
                                        <p:strVal val="visible"/>
                                      </p:to>
                                    </p:set>
                                    <p:animEffect transition="in" filter="wipe(down)">
                                      <p:cBhvr>
                                        <p:cTn id="189" dur="500"/>
                                        <p:tgtEl>
                                          <p:spTgt spid="94"/>
                                        </p:tgtEl>
                                      </p:cBhvr>
                                    </p:animEffect>
                                  </p:childTnLst>
                                </p:cTn>
                              </p:par>
                              <p:par>
                                <p:cTn id="190" presetID="22" presetClass="entr" presetSubtype="4" fill="hold" grpId="0" nodeType="withEffect">
                                  <p:stCondLst>
                                    <p:cond delay="0"/>
                                  </p:stCondLst>
                                  <p:childTnLst>
                                    <p:set>
                                      <p:cBhvr>
                                        <p:cTn id="191" dur="1" fill="hold">
                                          <p:stCondLst>
                                            <p:cond delay="0"/>
                                          </p:stCondLst>
                                        </p:cTn>
                                        <p:tgtEl>
                                          <p:spTgt spid="95"/>
                                        </p:tgtEl>
                                        <p:attrNameLst>
                                          <p:attrName>style.visibility</p:attrName>
                                        </p:attrNameLst>
                                      </p:cBhvr>
                                      <p:to>
                                        <p:strVal val="visible"/>
                                      </p:to>
                                    </p:set>
                                    <p:animEffect transition="in" filter="wipe(down)">
                                      <p:cBhvr>
                                        <p:cTn id="192" dur="500"/>
                                        <p:tgtEl>
                                          <p:spTgt spid="95"/>
                                        </p:tgtEl>
                                      </p:cBhvr>
                                    </p:animEffect>
                                  </p:childTnLst>
                                </p:cTn>
                              </p:par>
                              <p:par>
                                <p:cTn id="193" presetID="22" presetClass="entr" presetSubtype="4" fill="hold" grpId="0" nodeType="withEffect">
                                  <p:stCondLst>
                                    <p:cond delay="0"/>
                                  </p:stCondLst>
                                  <p:childTnLst>
                                    <p:set>
                                      <p:cBhvr>
                                        <p:cTn id="194" dur="1" fill="hold">
                                          <p:stCondLst>
                                            <p:cond delay="0"/>
                                          </p:stCondLst>
                                        </p:cTn>
                                        <p:tgtEl>
                                          <p:spTgt spid="96"/>
                                        </p:tgtEl>
                                        <p:attrNameLst>
                                          <p:attrName>style.visibility</p:attrName>
                                        </p:attrNameLst>
                                      </p:cBhvr>
                                      <p:to>
                                        <p:strVal val="visible"/>
                                      </p:to>
                                    </p:set>
                                    <p:animEffect transition="in" filter="wipe(down)">
                                      <p:cBhvr>
                                        <p:cTn id="195" dur="500"/>
                                        <p:tgtEl>
                                          <p:spTgt spid="96"/>
                                        </p:tgtEl>
                                      </p:cBhvr>
                                    </p:animEffect>
                                  </p:childTnLst>
                                </p:cTn>
                              </p:par>
                              <p:par>
                                <p:cTn id="196" presetID="22" presetClass="entr" presetSubtype="4" fill="hold" nodeType="withEffect">
                                  <p:stCondLst>
                                    <p:cond delay="0"/>
                                  </p:stCondLst>
                                  <p:childTnLst>
                                    <p:set>
                                      <p:cBhvr>
                                        <p:cTn id="197" dur="1" fill="hold">
                                          <p:stCondLst>
                                            <p:cond delay="0"/>
                                          </p:stCondLst>
                                        </p:cTn>
                                        <p:tgtEl>
                                          <p:spTgt spid="97"/>
                                        </p:tgtEl>
                                        <p:attrNameLst>
                                          <p:attrName>style.visibility</p:attrName>
                                        </p:attrNameLst>
                                      </p:cBhvr>
                                      <p:to>
                                        <p:strVal val="visible"/>
                                      </p:to>
                                    </p:set>
                                    <p:animEffect transition="in" filter="wipe(down)">
                                      <p:cBhvr>
                                        <p:cTn id="198" dur="500"/>
                                        <p:tgtEl>
                                          <p:spTgt spid="97"/>
                                        </p:tgtEl>
                                      </p:cBhvr>
                                    </p:animEffect>
                                  </p:childTnLst>
                                </p:cTn>
                              </p:par>
                            </p:childTnLst>
                          </p:cTn>
                        </p:par>
                      </p:childTnLst>
                    </p:cTn>
                  </p:par>
                  <p:par>
                    <p:cTn id="199" fill="hold">
                      <p:stCondLst>
                        <p:cond delay="indefinite"/>
                      </p:stCondLst>
                      <p:childTnLst>
                        <p:par>
                          <p:cTn id="200" fill="hold">
                            <p:stCondLst>
                              <p:cond delay="0"/>
                            </p:stCondLst>
                            <p:childTnLst>
                              <p:par>
                                <p:cTn id="201" presetID="16" presetClass="emph" presetSubtype="0" fill="hold" grpId="0" nodeType="clickEffect">
                                  <p:stCondLst>
                                    <p:cond delay="0"/>
                                  </p:stCondLst>
                                  <p:iterate type="lt">
                                    <p:tmPct val="4000"/>
                                  </p:iterate>
                                  <p:childTnLst>
                                    <p:set>
                                      <p:cBhvr override="childStyle">
                                        <p:cTn id="202" dur="500" fill="hold"/>
                                        <p:tgtEl>
                                          <p:spTgt spid="65"/>
                                        </p:tgtEl>
                                        <p:attrNameLst>
                                          <p:attrName>style.color</p:attrName>
                                        </p:attrNameLst>
                                      </p:cBhvr>
                                      <p:to>
                                        <p:clrVal>
                                          <a:schemeClr val="accent2"/>
                                        </p:clrVal>
                                      </p:to>
                                    </p:set>
                                    <p:set>
                                      <p:cBhvr>
                                        <p:cTn id="203" dur="500" fill="hold"/>
                                        <p:tgtEl>
                                          <p:spTgt spid="65"/>
                                        </p:tgtEl>
                                        <p:attrNameLst>
                                          <p:attrName>fillcolor</p:attrName>
                                        </p:attrNameLst>
                                      </p:cBhvr>
                                      <p:to>
                                        <p:clrVal>
                                          <a:schemeClr val="accent2"/>
                                        </p:clrVal>
                                      </p:to>
                                    </p:set>
                                    <p:set>
                                      <p:cBhvr>
                                        <p:cTn id="204" dur="500" fill="hold"/>
                                        <p:tgtEl>
                                          <p:spTgt spid="6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6" grpId="0"/>
      <p:bldP spid="17" grpId="0"/>
      <p:bldP spid="20" grpId="0"/>
      <p:bldP spid="29" grpId="0"/>
      <p:bldP spid="30" grpId="0"/>
      <p:bldP spid="31" grpId="0"/>
      <p:bldP spid="33" grpId="0"/>
      <p:bldP spid="38" grpId="0"/>
      <p:bldP spid="41" grpId="0" animBg="1"/>
      <p:bldP spid="46" grpId="0"/>
      <p:bldP spid="47" grpId="0"/>
      <p:bldP spid="48" grpId="0"/>
      <p:bldP spid="50" grpId="0"/>
      <p:bldP spid="51" grpId="0"/>
      <p:bldP spid="62" grpId="0" animBg="1"/>
      <p:bldP spid="76" grpId="0"/>
      <p:bldP spid="2" grpId="0"/>
      <p:bldP spid="5" grpId="0"/>
      <p:bldP spid="78" grpId="0"/>
      <p:bldP spid="80" grpId="0"/>
      <p:bldP spid="81" grpId="0"/>
      <p:bldP spid="82" grpId="0"/>
      <p:bldP spid="83" grpId="0"/>
      <p:bldP spid="84" grpId="0"/>
      <p:bldP spid="85" grpId="0"/>
      <p:bldP spid="87" grpId="0"/>
      <p:bldP spid="88" grpId="0"/>
      <p:bldP spid="90" grpId="0"/>
      <p:bldP spid="91" grpId="0"/>
      <p:bldP spid="92" grpId="0"/>
      <p:bldP spid="94" grpId="0"/>
      <p:bldP spid="95" grpId="0"/>
      <p:bldP spid="96" grpId="0"/>
      <p:bldP spid="98" grpId="0"/>
      <p:bldP spid="102" grpId="0"/>
      <p:bldP spid="110" grpId="0"/>
      <p:bldP spid="111" grpId="0"/>
      <p:bldP spid="6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10836" y="5521036"/>
            <a:ext cx="1336964" cy="133696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6" name="Google Shape;61;p2"/>
          <p:cNvPicPr preferRelativeResize="0"/>
          <p:nvPr/>
        </p:nvPicPr>
        <p:blipFill rotWithShape="1">
          <a:blip r:embed="rId2"/>
          <a:srcRect/>
          <a:stretch>
            <a:fillRect/>
          </a:stretch>
        </p:blipFill>
        <p:spPr>
          <a:xfrm>
            <a:off x="7467600" y="5562600"/>
            <a:ext cx="925650" cy="1234200"/>
          </a:xfrm>
          <a:prstGeom prst="rect">
            <a:avLst/>
          </a:prstGeom>
          <a:noFill/>
          <a:ln>
            <a:noFill/>
          </a:ln>
        </p:spPr>
      </p:pic>
      <p:sp>
        <p:nvSpPr>
          <p:cNvPr id="12" name="TextBox 11"/>
          <p:cNvSpPr txBox="1"/>
          <p:nvPr/>
        </p:nvSpPr>
        <p:spPr>
          <a:xfrm>
            <a:off x="457200" y="990600"/>
            <a:ext cx="4929747" cy="707886"/>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Example: 4</a:t>
            </a:r>
            <a:endParaRPr lang="en-US" sz="2000" b="1" dirty="0" smtClean="0">
              <a:solidFill>
                <a:srgbClr val="C00000"/>
              </a:solidFill>
              <a:latin typeface="Arial" panose="020B0604020202020204" pitchFamily="34" charset="0"/>
              <a:cs typeface="Arial" panose="020B0604020202020204" pitchFamily="34" charset="0"/>
            </a:endParaRPr>
          </a:p>
          <a:p>
            <a:r>
              <a:rPr lang="en-US" sz="2000" b="1" dirty="0" smtClean="0">
                <a:solidFill>
                  <a:srgbClr val="C00000"/>
                </a:solidFill>
                <a:latin typeface="Arial" panose="020B0604020202020204" pitchFamily="34" charset="0"/>
                <a:cs typeface="Arial" panose="020B0604020202020204" pitchFamily="34" charset="0"/>
              </a:rPr>
              <a:t>Write the quotient in its simplest form</a:t>
            </a:r>
            <a:endParaRPr lang="en-US" sz="2000" b="1" dirty="0">
              <a:solidFill>
                <a:srgbClr val="C00000"/>
              </a:solidFill>
              <a:latin typeface="Arial" panose="020B0604020202020204" pitchFamily="34" charset="0"/>
              <a:cs typeface="Arial" panose="020B0604020202020204" pitchFamily="34" charset="0"/>
            </a:endParaRPr>
          </a:p>
        </p:txBody>
      </p:sp>
      <p:sp>
        <p:nvSpPr>
          <p:cNvPr id="13" name="TextBox 12"/>
          <p:cNvSpPr txBox="1"/>
          <p:nvPr/>
        </p:nvSpPr>
        <p:spPr>
          <a:xfrm flipH="1">
            <a:off x="1138048" y="1905000"/>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6</a:t>
            </a:r>
            <a:endParaRPr lang="en-US" sz="2000" dirty="0">
              <a:latin typeface="Arial" panose="020B0604020202020204" pitchFamily="34" charset="0"/>
              <a:cs typeface="Arial" panose="020B0604020202020204" pitchFamily="34" charset="0"/>
            </a:endParaRPr>
          </a:p>
        </p:txBody>
      </p:sp>
      <p:sp>
        <p:nvSpPr>
          <p:cNvPr id="14" name="TextBox 13"/>
          <p:cNvSpPr txBox="1"/>
          <p:nvPr/>
        </p:nvSpPr>
        <p:spPr>
          <a:xfrm>
            <a:off x="1088398" y="2209800"/>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cxnSp>
        <p:nvCxnSpPr>
          <p:cNvPr id="15" name="Straight Connector 14"/>
          <p:cNvCxnSpPr/>
          <p:nvPr/>
        </p:nvCxnSpPr>
        <p:spPr>
          <a:xfrm>
            <a:off x="1109262" y="2286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6" name="TextBox 15"/>
          <p:cNvSpPr txBox="1"/>
          <p:nvPr/>
        </p:nvSpPr>
        <p:spPr>
          <a:xfrm flipH="1">
            <a:off x="990600" y="2667000"/>
            <a:ext cx="63209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18</a:t>
            </a:r>
            <a:endParaRPr lang="en-US" sz="2000" dirty="0">
              <a:latin typeface="Arial" panose="020B0604020202020204" pitchFamily="34" charset="0"/>
              <a:cs typeface="Arial" panose="020B0604020202020204" pitchFamily="34" charset="0"/>
            </a:endParaRPr>
          </a:p>
        </p:txBody>
      </p:sp>
      <p:sp>
        <p:nvSpPr>
          <p:cNvPr id="17" name="TextBox 16"/>
          <p:cNvSpPr txBox="1"/>
          <p:nvPr/>
        </p:nvSpPr>
        <p:spPr>
          <a:xfrm>
            <a:off x="990600" y="29526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35</a:t>
            </a:r>
            <a:endParaRPr lang="en-US" sz="2000" dirty="0">
              <a:latin typeface="Arial" panose="020B0604020202020204" pitchFamily="34" charset="0"/>
              <a:cs typeface="Arial" panose="020B0604020202020204" pitchFamily="34" charset="0"/>
            </a:endParaRPr>
          </a:p>
        </p:txBody>
      </p:sp>
      <p:cxnSp>
        <p:nvCxnSpPr>
          <p:cNvPr id="18" name="Straight Connector 17"/>
          <p:cNvCxnSpPr/>
          <p:nvPr/>
        </p:nvCxnSpPr>
        <p:spPr>
          <a:xfrm>
            <a:off x="1094696" y="2977845"/>
            <a:ext cx="333585" cy="0"/>
          </a:xfrm>
          <a:prstGeom prst="line">
            <a:avLst/>
          </a:prstGeom>
        </p:spPr>
        <p:style>
          <a:lnRef idx="2">
            <a:schemeClr val="dk1"/>
          </a:lnRef>
          <a:fillRef idx="0">
            <a:schemeClr val="dk1"/>
          </a:fillRef>
          <a:effectRef idx="1">
            <a:schemeClr val="dk1"/>
          </a:effectRef>
          <a:fontRef idx="minor">
            <a:schemeClr val="tx1"/>
          </a:fontRef>
        </p:style>
      </p:cxnSp>
      <p:sp>
        <p:nvSpPr>
          <p:cNvPr id="29" name="TextBox 28"/>
          <p:cNvSpPr txBox="1"/>
          <p:nvPr/>
        </p:nvSpPr>
        <p:spPr>
          <a:xfrm>
            <a:off x="914400" y="3949335"/>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30" name="TextBox 29"/>
          <p:cNvSpPr txBox="1"/>
          <p:nvPr/>
        </p:nvSpPr>
        <p:spPr>
          <a:xfrm flipH="1">
            <a:off x="1371600" y="4806645"/>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5</a:t>
            </a:r>
            <a:endParaRPr lang="en-US" sz="2000" b="1" dirty="0">
              <a:solidFill>
                <a:srgbClr val="C00000"/>
              </a:solidFill>
              <a:latin typeface="Arial" panose="020B0604020202020204" pitchFamily="34" charset="0"/>
              <a:cs typeface="Arial" panose="020B0604020202020204" pitchFamily="34" charset="0"/>
            </a:endParaRPr>
          </a:p>
        </p:txBody>
      </p:sp>
      <p:sp>
        <p:nvSpPr>
          <p:cNvPr id="31" name="TextBox 30"/>
          <p:cNvSpPr txBox="1"/>
          <p:nvPr/>
        </p:nvSpPr>
        <p:spPr>
          <a:xfrm>
            <a:off x="1608138" y="5162490"/>
            <a:ext cx="982662" cy="400110"/>
          </a:xfrm>
          <a:prstGeom prst="rect">
            <a:avLst/>
          </a:prstGeom>
          <a:noFill/>
        </p:spPr>
        <p:txBody>
          <a:bodyPr wrap="square" rtlCol="0">
            <a:spAutoFit/>
          </a:bodyPr>
          <a:lstStyle/>
          <a:p>
            <a:r>
              <a:rPr lang="en-US" sz="2000" b="1" dirty="0">
                <a:solidFill>
                  <a:srgbClr val="C00000"/>
                </a:solidFill>
                <a:latin typeface="Arial" panose="020B0604020202020204" pitchFamily="34" charset="0"/>
                <a:cs typeface="Arial" panose="020B0604020202020204" pitchFamily="34" charset="0"/>
              </a:rPr>
              <a:t>3</a:t>
            </a:r>
            <a:endParaRPr lang="en-US" sz="2000" b="1" dirty="0">
              <a:solidFill>
                <a:srgbClr val="C00000"/>
              </a:solidFill>
              <a:latin typeface="Arial" panose="020B0604020202020204" pitchFamily="34" charset="0"/>
              <a:cs typeface="Arial" panose="020B0604020202020204" pitchFamily="34" charset="0"/>
            </a:endParaRPr>
          </a:p>
        </p:txBody>
      </p:sp>
      <p:cxnSp>
        <p:nvCxnSpPr>
          <p:cNvPr id="32" name="Straight Connector 31"/>
          <p:cNvCxnSpPr/>
          <p:nvPr/>
        </p:nvCxnSpPr>
        <p:spPr>
          <a:xfrm>
            <a:off x="1588780" y="5187645"/>
            <a:ext cx="333585" cy="0"/>
          </a:xfrm>
          <a:prstGeom prst="line">
            <a:avLst/>
          </a:prstGeom>
        </p:spPr>
        <p:style>
          <a:lnRef idx="2">
            <a:schemeClr val="dk1"/>
          </a:lnRef>
          <a:fillRef idx="0">
            <a:schemeClr val="dk1"/>
          </a:fillRef>
          <a:effectRef idx="1">
            <a:schemeClr val="dk1"/>
          </a:effectRef>
          <a:fontRef idx="minor">
            <a:schemeClr val="tx1"/>
          </a:fontRef>
        </p:style>
      </p:cxnSp>
      <p:sp>
        <p:nvSpPr>
          <p:cNvPr id="47" name="TextBox 46"/>
          <p:cNvSpPr txBox="1"/>
          <p:nvPr/>
        </p:nvSpPr>
        <p:spPr>
          <a:xfrm flipH="1">
            <a:off x="1295400" y="3739845"/>
            <a:ext cx="61455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6</a:t>
            </a:r>
            <a:endParaRPr lang="en-US" sz="2000" dirty="0">
              <a:latin typeface="Arial" panose="020B0604020202020204" pitchFamily="34" charset="0"/>
              <a:cs typeface="Arial" panose="020B0604020202020204" pitchFamily="34" charset="0"/>
            </a:endParaRPr>
          </a:p>
        </p:txBody>
      </p:sp>
      <p:sp>
        <p:nvSpPr>
          <p:cNvPr id="48" name="TextBox 47"/>
          <p:cNvSpPr txBox="1"/>
          <p:nvPr/>
        </p:nvSpPr>
        <p:spPr>
          <a:xfrm>
            <a:off x="1295400" y="4095690"/>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cxnSp>
        <p:nvCxnSpPr>
          <p:cNvPr id="49" name="Straight Connector 48"/>
          <p:cNvCxnSpPr/>
          <p:nvPr/>
        </p:nvCxnSpPr>
        <p:spPr>
          <a:xfrm>
            <a:off x="1337862" y="4120845"/>
            <a:ext cx="333585" cy="0"/>
          </a:xfrm>
          <a:prstGeom prst="line">
            <a:avLst/>
          </a:prstGeom>
        </p:spPr>
        <p:style>
          <a:lnRef idx="2">
            <a:schemeClr val="dk1"/>
          </a:lnRef>
          <a:fillRef idx="0">
            <a:schemeClr val="dk1"/>
          </a:fillRef>
          <a:effectRef idx="1">
            <a:schemeClr val="dk1"/>
          </a:effectRef>
          <a:fontRef idx="minor">
            <a:schemeClr val="tx1"/>
          </a:fontRef>
        </p:style>
      </p:cxnSp>
      <p:sp>
        <p:nvSpPr>
          <p:cNvPr id="50" name="TextBox 49"/>
          <p:cNvSpPr txBox="1"/>
          <p:nvPr/>
        </p:nvSpPr>
        <p:spPr>
          <a:xfrm flipH="1">
            <a:off x="2133600" y="3745890"/>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35</a:t>
            </a:r>
            <a:endParaRPr lang="en-US" sz="2000" dirty="0">
              <a:latin typeface="Arial" panose="020B0604020202020204" pitchFamily="34" charset="0"/>
              <a:cs typeface="Arial" panose="020B0604020202020204" pitchFamily="34" charset="0"/>
            </a:endParaRPr>
          </a:p>
        </p:txBody>
      </p:sp>
      <p:sp>
        <p:nvSpPr>
          <p:cNvPr id="51" name="TextBox 50"/>
          <p:cNvSpPr txBox="1"/>
          <p:nvPr/>
        </p:nvSpPr>
        <p:spPr>
          <a:xfrm>
            <a:off x="2145926" y="4101735"/>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18</a:t>
            </a:r>
            <a:endParaRPr lang="en-US" sz="2000" dirty="0">
              <a:latin typeface="Arial" panose="020B0604020202020204" pitchFamily="34" charset="0"/>
              <a:cs typeface="Arial" panose="020B0604020202020204" pitchFamily="34" charset="0"/>
            </a:endParaRPr>
          </a:p>
        </p:txBody>
      </p:sp>
      <p:cxnSp>
        <p:nvCxnSpPr>
          <p:cNvPr id="52" name="Straight Connector 51"/>
          <p:cNvCxnSpPr/>
          <p:nvPr/>
        </p:nvCxnSpPr>
        <p:spPr>
          <a:xfrm>
            <a:off x="2250022" y="4126890"/>
            <a:ext cx="333585" cy="0"/>
          </a:xfrm>
          <a:prstGeom prst="line">
            <a:avLst/>
          </a:prstGeom>
        </p:spPr>
        <p:style>
          <a:lnRef idx="2">
            <a:schemeClr val="dk1"/>
          </a:lnRef>
          <a:fillRef idx="0">
            <a:schemeClr val="dk1"/>
          </a:fillRef>
          <a:effectRef idx="1">
            <a:schemeClr val="dk1"/>
          </a:effectRef>
          <a:fontRef idx="minor">
            <a:schemeClr val="tx1"/>
          </a:fontRef>
        </p:style>
      </p:cxnSp>
      <p:sp>
        <p:nvSpPr>
          <p:cNvPr id="53" name="TextBox 52"/>
          <p:cNvSpPr txBox="1"/>
          <p:nvPr/>
        </p:nvSpPr>
        <p:spPr>
          <a:xfrm>
            <a:off x="1752600" y="3816045"/>
            <a:ext cx="394660"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56" name="TextBox 55"/>
          <p:cNvSpPr txBox="1"/>
          <p:nvPr/>
        </p:nvSpPr>
        <p:spPr>
          <a:xfrm>
            <a:off x="1037854" y="5035245"/>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57" name="TextBox 56"/>
          <p:cNvSpPr txBox="1"/>
          <p:nvPr/>
        </p:nvSpPr>
        <p:spPr>
          <a:xfrm flipH="1">
            <a:off x="2836766" y="4730445"/>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cxnSp>
        <p:nvCxnSpPr>
          <p:cNvPr id="59" name="Straight Connector 58"/>
          <p:cNvCxnSpPr/>
          <p:nvPr/>
        </p:nvCxnSpPr>
        <p:spPr>
          <a:xfrm>
            <a:off x="3036580" y="5111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70" name="TextBox 69"/>
          <p:cNvSpPr txBox="1"/>
          <p:nvPr/>
        </p:nvSpPr>
        <p:spPr>
          <a:xfrm>
            <a:off x="2318060" y="3364468"/>
            <a:ext cx="314510" cy="400110"/>
          </a:xfrm>
          <a:prstGeom prst="rect">
            <a:avLst/>
          </a:prstGeom>
          <a:noFill/>
        </p:spPr>
        <p:txBody>
          <a:bodyPr wrap="none" rtlCol="0">
            <a:spAutoFit/>
          </a:bodyPr>
          <a:lstStyle/>
          <a:p>
            <a:r>
              <a:rPr lang="en-US" sz="2000" b="1" dirty="0"/>
              <a:t>5</a:t>
            </a:r>
            <a:endParaRPr lang="en-US" sz="2000" b="1" dirty="0"/>
          </a:p>
        </p:txBody>
      </p:sp>
      <p:sp>
        <p:nvSpPr>
          <p:cNvPr id="72" name="TextBox 71"/>
          <p:cNvSpPr txBox="1"/>
          <p:nvPr/>
        </p:nvSpPr>
        <p:spPr>
          <a:xfrm flipH="1">
            <a:off x="2836766" y="5111445"/>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3</a:t>
            </a:r>
            <a:endParaRPr lang="en-US" sz="2000" b="1" dirty="0">
              <a:solidFill>
                <a:srgbClr val="C00000"/>
              </a:solidFill>
              <a:latin typeface="Arial" panose="020B0604020202020204" pitchFamily="34" charset="0"/>
              <a:cs typeface="Arial" panose="020B0604020202020204" pitchFamily="34" charset="0"/>
            </a:endParaRPr>
          </a:p>
        </p:txBody>
      </p:sp>
      <p:cxnSp>
        <p:nvCxnSpPr>
          <p:cNvPr id="63" name="Straight Connector 62"/>
          <p:cNvCxnSpPr/>
          <p:nvPr/>
        </p:nvCxnSpPr>
        <p:spPr>
          <a:xfrm>
            <a:off x="2274580" y="3816045"/>
            <a:ext cx="240020" cy="176719"/>
          </a:xfrm>
          <a:prstGeom prst="line">
            <a:avLst/>
          </a:prstGeom>
        </p:spPr>
        <p:style>
          <a:lnRef idx="1">
            <a:schemeClr val="dk1"/>
          </a:lnRef>
          <a:fillRef idx="0">
            <a:schemeClr val="dk1"/>
          </a:fillRef>
          <a:effectRef idx="0">
            <a:schemeClr val="dk1"/>
          </a:effectRef>
          <a:fontRef idx="minor">
            <a:schemeClr val="tx1"/>
          </a:fontRef>
        </p:style>
      </p:cxnSp>
      <p:cxnSp>
        <p:nvCxnSpPr>
          <p:cNvPr id="73" name="Straight Connector 72"/>
          <p:cNvCxnSpPr/>
          <p:nvPr/>
        </p:nvCxnSpPr>
        <p:spPr>
          <a:xfrm>
            <a:off x="1371600" y="4248926"/>
            <a:ext cx="240020" cy="176719"/>
          </a:xfrm>
          <a:prstGeom prst="line">
            <a:avLst/>
          </a:prstGeom>
        </p:spPr>
        <p:style>
          <a:lnRef idx="1">
            <a:schemeClr val="dk1"/>
          </a:lnRef>
          <a:fillRef idx="0">
            <a:schemeClr val="dk1"/>
          </a:fillRef>
          <a:effectRef idx="0">
            <a:schemeClr val="dk1"/>
          </a:effectRef>
          <a:fontRef idx="minor">
            <a:schemeClr val="tx1"/>
          </a:fontRef>
        </p:style>
      </p:cxnSp>
      <p:sp>
        <p:nvSpPr>
          <p:cNvPr id="74" name="TextBox 73"/>
          <p:cNvSpPr txBox="1"/>
          <p:nvPr/>
        </p:nvSpPr>
        <p:spPr>
          <a:xfrm>
            <a:off x="2057400" y="4959045"/>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5" name="TextBox 74"/>
          <p:cNvSpPr txBox="1"/>
          <p:nvPr/>
        </p:nvSpPr>
        <p:spPr>
          <a:xfrm>
            <a:off x="2720666" y="4882845"/>
            <a:ext cx="327334"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pic>
        <p:nvPicPr>
          <p:cNvPr id="76" name="Picture 75"/>
          <p:cNvPicPr>
            <a:picLocks noChangeAspect="1"/>
          </p:cNvPicPr>
          <p:nvPr/>
        </p:nvPicPr>
        <p:blipFill rotWithShape="1">
          <a:blip r:embed="rId3">
            <a:extLst>
              <a:ext uri="{28A0092B-C50C-407E-A947-70E740481C1C}">
                <a14:useLocalDpi xmlns:a14="http://schemas.microsoft.com/office/drawing/2010/main" val="0"/>
              </a:ext>
            </a:extLst>
          </a:blip>
          <a:srcRect b="9594"/>
          <a:stretch>
            <a:fillRect/>
          </a:stretch>
        </p:blipFill>
        <p:spPr>
          <a:xfrm>
            <a:off x="5688371" y="1720825"/>
            <a:ext cx="2642534" cy="1719590"/>
          </a:xfrm>
          <a:prstGeom prst="rect">
            <a:avLst/>
          </a:prstGeom>
        </p:spPr>
      </p:pic>
      <p:cxnSp>
        <p:nvCxnSpPr>
          <p:cNvPr id="38" name="Straight Connector 37"/>
          <p:cNvCxnSpPr/>
          <p:nvPr/>
        </p:nvCxnSpPr>
        <p:spPr>
          <a:xfrm>
            <a:off x="762000" y="2590800"/>
            <a:ext cx="1251260" cy="0"/>
          </a:xfrm>
          <a:prstGeom prst="line">
            <a:avLst/>
          </a:prstGeom>
        </p:spPr>
        <p:style>
          <a:lnRef idx="2">
            <a:schemeClr val="accent2"/>
          </a:lnRef>
          <a:fillRef idx="0">
            <a:schemeClr val="accent2"/>
          </a:fillRef>
          <a:effectRef idx="1">
            <a:schemeClr val="accent2"/>
          </a:effectRef>
          <a:fontRef idx="minor">
            <a:schemeClr val="tx1"/>
          </a:fontRef>
        </p:style>
      </p:cxnSp>
      <p:sp>
        <p:nvSpPr>
          <p:cNvPr id="8" name="Rectangle 7"/>
          <p:cNvSpPr/>
          <p:nvPr/>
        </p:nvSpPr>
        <p:spPr>
          <a:xfrm>
            <a:off x="533400" y="1904999"/>
            <a:ext cx="1654802" cy="13776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p:cNvCxnSpPr/>
          <p:nvPr/>
        </p:nvCxnSpPr>
        <p:spPr>
          <a:xfrm>
            <a:off x="1360180" y="3861881"/>
            <a:ext cx="240020" cy="176719"/>
          </a:xfrm>
          <a:prstGeom prst="line">
            <a:avLst/>
          </a:prstGeom>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2286000" y="4191000"/>
            <a:ext cx="240020" cy="176719"/>
          </a:xfrm>
          <a:prstGeom prst="line">
            <a:avLst/>
          </a:prstGeom>
        </p:spPr>
        <p:style>
          <a:lnRef idx="1">
            <a:schemeClr val="dk1"/>
          </a:lnRef>
          <a:fillRef idx="0">
            <a:schemeClr val="dk1"/>
          </a:fillRef>
          <a:effectRef idx="0">
            <a:schemeClr val="dk1"/>
          </a:effectRef>
          <a:fontRef idx="minor">
            <a:schemeClr val="tx1"/>
          </a:fontRef>
        </p:style>
      </p:cxnSp>
      <p:sp>
        <p:nvSpPr>
          <p:cNvPr id="44" name="TextBox 43"/>
          <p:cNvSpPr txBox="1"/>
          <p:nvPr/>
        </p:nvSpPr>
        <p:spPr>
          <a:xfrm>
            <a:off x="2470460" y="4324290"/>
            <a:ext cx="314510" cy="400110"/>
          </a:xfrm>
          <a:prstGeom prst="rect">
            <a:avLst/>
          </a:prstGeom>
          <a:noFill/>
        </p:spPr>
        <p:txBody>
          <a:bodyPr wrap="none" rtlCol="0">
            <a:spAutoFit/>
          </a:bodyPr>
          <a:lstStyle/>
          <a:p>
            <a:r>
              <a:rPr lang="en-US" sz="2000" b="1" dirty="0"/>
              <a:t>3</a:t>
            </a:r>
            <a:endParaRPr lang="en-US" sz="2000" b="1" dirty="0"/>
          </a:p>
        </p:txBody>
      </p:sp>
      <p:sp>
        <p:nvSpPr>
          <p:cNvPr id="9" name="TextBox 8"/>
          <p:cNvSpPr txBox="1"/>
          <p:nvPr/>
        </p:nvSpPr>
        <p:spPr>
          <a:xfrm>
            <a:off x="2406010" y="2209800"/>
            <a:ext cx="3282361" cy="369332"/>
          </a:xfrm>
          <a:prstGeom prst="rect">
            <a:avLst/>
          </a:prstGeom>
          <a:noFill/>
        </p:spPr>
        <p:txBody>
          <a:bodyPr wrap="square" rtlCol="0">
            <a:spAutoFit/>
          </a:bodyPr>
          <a:lstStyle/>
          <a:p>
            <a:r>
              <a:rPr lang="en-US" dirty="0" smtClean="0">
                <a:latin typeface="Arial" panose="020B0604020202020204" pitchFamily="34" charset="0"/>
                <a:cs typeface="Arial" panose="020B0604020202020204" pitchFamily="34" charset="0"/>
              </a:rPr>
              <a:t>Reciprocal of 	      = </a:t>
            </a:r>
            <a:endParaRPr lang="en-US" dirty="0">
              <a:latin typeface="Arial" panose="020B0604020202020204" pitchFamily="34" charset="0"/>
              <a:cs typeface="Arial" panose="020B0604020202020204" pitchFamily="34" charset="0"/>
            </a:endParaRPr>
          </a:p>
        </p:txBody>
      </p:sp>
      <p:sp>
        <p:nvSpPr>
          <p:cNvPr id="45" name="TextBox 44"/>
          <p:cNvSpPr txBox="1"/>
          <p:nvPr/>
        </p:nvSpPr>
        <p:spPr>
          <a:xfrm flipH="1">
            <a:off x="3962400" y="2133600"/>
            <a:ext cx="63209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 18</a:t>
            </a:r>
            <a:endParaRPr lang="en-US" sz="2000" dirty="0">
              <a:latin typeface="Arial" panose="020B0604020202020204" pitchFamily="34" charset="0"/>
              <a:cs typeface="Arial" panose="020B0604020202020204" pitchFamily="34" charset="0"/>
            </a:endParaRPr>
          </a:p>
        </p:txBody>
      </p:sp>
      <p:sp>
        <p:nvSpPr>
          <p:cNvPr id="46" name="TextBox 45"/>
          <p:cNvSpPr txBox="1"/>
          <p:nvPr/>
        </p:nvSpPr>
        <p:spPr>
          <a:xfrm>
            <a:off x="4016110" y="24192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35</a:t>
            </a:r>
            <a:endParaRPr lang="en-US" sz="2000" dirty="0">
              <a:latin typeface="Arial" panose="020B0604020202020204" pitchFamily="34" charset="0"/>
              <a:cs typeface="Arial" panose="020B0604020202020204" pitchFamily="34" charset="0"/>
            </a:endParaRPr>
          </a:p>
        </p:txBody>
      </p:sp>
      <p:cxnSp>
        <p:nvCxnSpPr>
          <p:cNvPr id="54" name="Straight Connector 53"/>
          <p:cNvCxnSpPr/>
          <p:nvPr/>
        </p:nvCxnSpPr>
        <p:spPr>
          <a:xfrm>
            <a:off x="4120206" y="2444445"/>
            <a:ext cx="333585" cy="0"/>
          </a:xfrm>
          <a:prstGeom prst="line">
            <a:avLst/>
          </a:prstGeom>
        </p:spPr>
        <p:style>
          <a:lnRef idx="2">
            <a:schemeClr val="dk1"/>
          </a:lnRef>
          <a:fillRef idx="0">
            <a:schemeClr val="dk1"/>
          </a:fillRef>
          <a:effectRef idx="1">
            <a:schemeClr val="dk1"/>
          </a:effectRef>
          <a:fontRef idx="minor">
            <a:schemeClr val="tx1"/>
          </a:fontRef>
        </p:style>
      </p:cxnSp>
      <p:sp>
        <p:nvSpPr>
          <p:cNvPr id="55" name="TextBox 54"/>
          <p:cNvSpPr txBox="1"/>
          <p:nvPr/>
        </p:nvSpPr>
        <p:spPr>
          <a:xfrm flipH="1">
            <a:off x="4945808" y="2057400"/>
            <a:ext cx="76919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35</a:t>
            </a:r>
            <a:endParaRPr lang="en-US" sz="2000" dirty="0">
              <a:latin typeface="Arial" panose="020B0604020202020204" pitchFamily="34" charset="0"/>
              <a:cs typeface="Arial" panose="020B0604020202020204" pitchFamily="34" charset="0"/>
            </a:endParaRPr>
          </a:p>
        </p:txBody>
      </p:sp>
      <p:sp>
        <p:nvSpPr>
          <p:cNvPr id="60" name="TextBox 59"/>
          <p:cNvSpPr txBox="1"/>
          <p:nvPr/>
        </p:nvSpPr>
        <p:spPr>
          <a:xfrm>
            <a:off x="4958134" y="2413245"/>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18</a:t>
            </a:r>
            <a:endParaRPr lang="en-US" sz="2000" dirty="0">
              <a:latin typeface="Arial" panose="020B0604020202020204" pitchFamily="34" charset="0"/>
              <a:cs typeface="Arial" panose="020B0604020202020204" pitchFamily="34" charset="0"/>
            </a:endParaRPr>
          </a:p>
        </p:txBody>
      </p:sp>
      <p:cxnSp>
        <p:nvCxnSpPr>
          <p:cNvPr id="61" name="Straight Connector 60"/>
          <p:cNvCxnSpPr/>
          <p:nvPr/>
        </p:nvCxnSpPr>
        <p:spPr>
          <a:xfrm>
            <a:off x="5062230" y="24384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0" name="Rounded Rectangle 9"/>
          <p:cNvSpPr/>
          <p:nvPr/>
        </p:nvSpPr>
        <p:spPr>
          <a:xfrm>
            <a:off x="2426574" y="2057399"/>
            <a:ext cx="3261797" cy="75595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304800" y="228600"/>
            <a:ext cx="59436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Division of Fractions</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2" name="Picture 61"/>
          <p:cNvPicPr>
            <a:picLocks noChangeAspect="1"/>
          </p:cNvPicPr>
          <p:nvPr/>
        </p:nvPicPr>
        <p:blipFill rotWithShape="1">
          <a:blip r:embed="rId4" cstate="print">
            <a:extLst>
              <a:ext uri="{28A0092B-C50C-407E-A947-70E740481C1C}">
                <a14:useLocalDpi xmlns:a14="http://schemas.microsoft.com/office/drawing/2010/main" val="0"/>
              </a:ext>
            </a:extLst>
          </a:blip>
          <a:srcRect l="18733" t="33004" r="16196" b="21737"/>
          <a:stretch>
            <a:fillRect/>
          </a:stretch>
        </p:blipFill>
        <p:spPr>
          <a:xfrm>
            <a:off x="6629401" y="211452"/>
            <a:ext cx="1701504" cy="10807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par>
                                <p:cTn id="14" presetID="16" presetClass="entr" presetSubtype="21"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barn(inVertical)">
                                      <p:cBhvr>
                                        <p:cTn id="16" dur="500"/>
                                        <p:tgtEl>
                                          <p:spTgt spid="1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barn(inVertical)">
                                      <p:cBhvr>
                                        <p:cTn id="19" dur="500"/>
                                        <p:tgtEl>
                                          <p:spTgt spid="16"/>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par>
                                <p:cTn id="23" presetID="16" presetClass="entr" presetSubtype="21"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arn(inVertical)">
                                      <p:cBhvr>
                                        <p:cTn id="25" dur="500"/>
                                        <p:tgtEl>
                                          <p:spTgt spid="18"/>
                                        </p:tgtEl>
                                      </p:cBhvr>
                                    </p:animEffect>
                                  </p:childTnLst>
                                </p:cTn>
                              </p:par>
                              <p:par>
                                <p:cTn id="26" presetID="16" presetClass="entr" presetSubtype="21" fill="hold"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barn(inVertical)">
                                      <p:cBhvr>
                                        <p:cTn id="28" dur="500"/>
                                        <p:tgtEl>
                                          <p:spTgt spid="38"/>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00"/>
                                        <p:tgtEl>
                                          <p:spTgt spid="9"/>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45"/>
                                        </p:tgtEl>
                                        <p:attrNameLst>
                                          <p:attrName>style.visibility</p:attrName>
                                        </p:attrNameLst>
                                      </p:cBhvr>
                                      <p:to>
                                        <p:strVal val="visible"/>
                                      </p:to>
                                    </p:set>
                                    <p:animEffect transition="in" filter="wipe(down)">
                                      <p:cBhvr>
                                        <p:cTn id="39" dur="500"/>
                                        <p:tgtEl>
                                          <p:spTgt spid="45"/>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wipe(down)">
                                      <p:cBhvr>
                                        <p:cTn id="42" dur="500"/>
                                        <p:tgtEl>
                                          <p:spTgt spid="46"/>
                                        </p:tgtEl>
                                      </p:cBhvr>
                                    </p:animEffect>
                                  </p:childTnLst>
                                </p:cTn>
                              </p:par>
                              <p:par>
                                <p:cTn id="43" presetID="22" presetClass="entr" presetSubtype="4" fill="hold" nodeType="withEffect">
                                  <p:stCondLst>
                                    <p:cond delay="0"/>
                                  </p:stCondLst>
                                  <p:childTnLst>
                                    <p:set>
                                      <p:cBhvr>
                                        <p:cTn id="44" dur="1" fill="hold">
                                          <p:stCondLst>
                                            <p:cond delay="0"/>
                                          </p:stCondLst>
                                        </p:cTn>
                                        <p:tgtEl>
                                          <p:spTgt spid="54"/>
                                        </p:tgtEl>
                                        <p:attrNameLst>
                                          <p:attrName>style.visibility</p:attrName>
                                        </p:attrNameLst>
                                      </p:cBhvr>
                                      <p:to>
                                        <p:strVal val="visible"/>
                                      </p:to>
                                    </p:set>
                                    <p:animEffect transition="in" filter="wipe(down)">
                                      <p:cBhvr>
                                        <p:cTn id="45" dur="500"/>
                                        <p:tgtEl>
                                          <p:spTgt spid="54"/>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55"/>
                                        </p:tgtEl>
                                        <p:attrNameLst>
                                          <p:attrName>style.visibility</p:attrName>
                                        </p:attrNameLst>
                                      </p:cBhvr>
                                      <p:to>
                                        <p:strVal val="visible"/>
                                      </p:to>
                                    </p:set>
                                    <p:animEffect transition="in" filter="wipe(down)">
                                      <p:cBhvr>
                                        <p:cTn id="48" dur="500"/>
                                        <p:tgtEl>
                                          <p:spTgt spid="55"/>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wipe(down)">
                                      <p:cBhvr>
                                        <p:cTn id="51" dur="500"/>
                                        <p:tgtEl>
                                          <p:spTgt spid="60"/>
                                        </p:tgtEl>
                                      </p:cBhvr>
                                    </p:animEffect>
                                  </p:childTnLst>
                                </p:cTn>
                              </p:par>
                              <p:par>
                                <p:cTn id="52" presetID="22" presetClass="entr" presetSubtype="4" fill="hold" nodeType="withEffect">
                                  <p:stCondLst>
                                    <p:cond delay="0"/>
                                  </p:stCondLst>
                                  <p:childTnLst>
                                    <p:set>
                                      <p:cBhvr>
                                        <p:cTn id="53" dur="1" fill="hold">
                                          <p:stCondLst>
                                            <p:cond delay="0"/>
                                          </p:stCondLst>
                                        </p:cTn>
                                        <p:tgtEl>
                                          <p:spTgt spid="61"/>
                                        </p:tgtEl>
                                        <p:attrNameLst>
                                          <p:attrName>style.visibility</p:attrName>
                                        </p:attrNameLst>
                                      </p:cBhvr>
                                      <p:to>
                                        <p:strVal val="visible"/>
                                      </p:to>
                                    </p:set>
                                    <p:animEffect transition="in" filter="wipe(down)">
                                      <p:cBhvr>
                                        <p:cTn id="54" dur="500"/>
                                        <p:tgtEl>
                                          <p:spTgt spid="61"/>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down)">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wipe(down)">
                                      <p:cBhvr>
                                        <p:cTn id="62" dur="500"/>
                                        <p:tgtEl>
                                          <p:spTgt spid="29"/>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wipe(down)">
                                      <p:cBhvr>
                                        <p:cTn id="65" dur="500"/>
                                        <p:tgtEl>
                                          <p:spTgt spid="47"/>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wipe(down)">
                                      <p:cBhvr>
                                        <p:cTn id="68" dur="500"/>
                                        <p:tgtEl>
                                          <p:spTgt spid="48"/>
                                        </p:tgtEl>
                                      </p:cBhvr>
                                    </p:animEffect>
                                  </p:childTnLst>
                                </p:cTn>
                              </p:par>
                              <p:par>
                                <p:cTn id="69" presetID="22" presetClass="entr" presetSubtype="4" fill="hold" nodeType="withEffect">
                                  <p:stCondLst>
                                    <p:cond delay="0"/>
                                  </p:stCondLst>
                                  <p:childTnLst>
                                    <p:set>
                                      <p:cBhvr>
                                        <p:cTn id="70" dur="1" fill="hold">
                                          <p:stCondLst>
                                            <p:cond delay="0"/>
                                          </p:stCondLst>
                                        </p:cTn>
                                        <p:tgtEl>
                                          <p:spTgt spid="49"/>
                                        </p:tgtEl>
                                        <p:attrNameLst>
                                          <p:attrName>style.visibility</p:attrName>
                                        </p:attrNameLst>
                                      </p:cBhvr>
                                      <p:to>
                                        <p:strVal val="visible"/>
                                      </p:to>
                                    </p:set>
                                    <p:animEffect transition="in" filter="wipe(down)">
                                      <p:cBhvr>
                                        <p:cTn id="71" dur="500"/>
                                        <p:tgtEl>
                                          <p:spTgt spid="49"/>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50"/>
                                        </p:tgtEl>
                                        <p:attrNameLst>
                                          <p:attrName>style.visibility</p:attrName>
                                        </p:attrNameLst>
                                      </p:cBhvr>
                                      <p:to>
                                        <p:strVal val="visible"/>
                                      </p:to>
                                    </p:set>
                                    <p:animEffect transition="in" filter="wipe(down)">
                                      <p:cBhvr>
                                        <p:cTn id="74" dur="500"/>
                                        <p:tgtEl>
                                          <p:spTgt spid="50"/>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51"/>
                                        </p:tgtEl>
                                        <p:attrNameLst>
                                          <p:attrName>style.visibility</p:attrName>
                                        </p:attrNameLst>
                                      </p:cBhvr>
                                      <p:to>
                                        <p:strVal val="visible"/>
                                      </p:to>
                                    </p:set>
                                    <p:animEffect transition="in" filter="wipe(down)">
                                      <p:cBhvr>
                                        <p:cTn id="77" dur="500"/>
                                        <p:tgtEl>
                                          <p:spTgt spid="51"/>
                                        </p:tgtEl>
                                      </p:cBhvr>
                                    </p:animEffect>
                                  </p:childTnLst>
                                </p:cTn>
                              </p:par>
                              <p:par>
                                <p:cTn id="78" presetID="22" presetClass="entr" presetSubtype="4" fill="hold" nodeType="withEffect">
                                  <p:stCondLst>
                                    <p:cond delay="0"/>
                                  </p:stCondLst>
                                  <p:childTnLst>
                                    <p:set>
                                      <p:cBhvr>
                                        <p:cTn id="79" dur="1" fill="hold">
                                          <p:stCondLst>
                                            <p:cond delay="0"/>
                                          </p:stCondLst>
                                        </p:cTn>
                                        <p:tgtEl>
                                          <p:spTgt spid="52"/>
                                        </p:tgtEl>
                                        <p:attrNameLst>
                                          <p:attrName>style.visibility</p:attrName>
                                        </p:attrNameLst>
                                      </p:cBhvr>
                                      <p:to>
                                        <p:strVal val="visible"/>
                                      </p:to>
                                    </p:set>
                                    <p:animEffect transition="in" filter="wipe(down)">
                                      <p:cBhvr>
                                        <p:cTn id="80" dur="500"/>
                                        <p:tgtEl>
                                          <p:spTgt spid="52"/>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53"/>
                                        </p:tgtEl>
                                        <p:attrNameLst>
                                          <p:attrName>style.visibility</p:attrName>
                                        </p:attrNameLst>
                                      </p:cBhvr>
                                      <p:to>
                                        <p:strVal val="visible"/>
                                      </p:to>
                                    </p:set>
                                    <p:animEffect transition="in" filter="wipe(down)">
                                      <p:cBhvr>
                                        <p:cTn id="83" dur="500"/>
                                        <p:tgtEl>
                                          <p:spTgt spid="53"/>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nodeType="clickEffect">
                                  <p:stCondLst>
                                    <p:cond delay="0"/>
                                  </p:stCondLst>
                                  <p:childTnLst>
                                    <p:set>
                                      <p:cBhvr>
                                        <p:cTn id="87" dur="1" fill="hold">
                                          <p:stCondLst>
                                            <p:cond delay="0"/>
                                          </p:stCondLst>
                                        </p:cTn>
                                        <p:tgtEl>
                                          <p:spTgt spid="73"/>
                                        </p:tgtEl>
                                        <p:attrNameLst>
                                          <p:attrName>style.visibility</p:attrName>
                                        </p:attrNameLst>
                                      </p:cBhvr>
                                      <p:to>
                                        <p:strVal val="visible"/>
                                      </p:to>
                                    </p:set>
                                    <p:animEffect transition="in" filter="wipe(down)">
                                      <p:cBhvr>
                                        <p:cTn id="88" dur="500"/>
                                        <p:tgtEl>
                                          <p:spTgt spid="73"/>
                                        </p:tgtEl>
                                      </p:cBhvr>
                                    </p:animEffect>
                                  </p:childTnLst>
                                </p:cTn>
                              </p:par>
                              <p:par>
                                <p:cTn id="89" presetID="22" presetClass="entr" presetSubtype="4" fill="hold" nodeType="withEffect">
                                  <p:stCondLst>
                                    <p:cond delay="0"/>
                                  </p:stCondLst>
                                  <p:childTnLst>
                                    <p:set>
                                      <p:cBhvr>
                                        <p:cTn id="90" dur="1" fill="hold">
                                          <p:stCondLst>
                                            <p:cond delay="0"/>
                                          </p:stCondLst>
                                        </p:cTn>
                                        <p:tgtEl>
                                          <p:spTgt spid="63"/>
                                        </p:tgtEl>
                                        <p:attrNameLst>
                                          <p:attrName>style.visibility</p:attrName>
                                        </p:attrNameLst>
                                      </p:cBhvr>
                                      <p:to>
                                        <p:strVal val="visible"/>
                                      </p:to>
                                    </p:set>
                                    <p:animEffect transition="in" filter="wipe(down)">
                                      <p:cBhvr>
                                        <p:cTn id="91" dur="500"/>
                                        <p:tgtEl>
                                          <p:spTgt spid="63"/>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grpId="0" nodeType="clickEffect">
                                  <p:stCondLst>
                                    <p:cond delay="0"/>
                                  </p:stCondLst>
                                  <p:childTnLst>
                                    <p:set>
                                      <p:cBhvr>
                                        <p:cTn id="95" dur="1" fill="hold">
                                          <p:stCondLst>
                                            <p:cond delay="0"/>
                                          </p:stCondLst>
                                        </p:cTn>
                                        <p:tgtEl>
                                          <p:spTgt spid="70"/>
                                        </p:tgtEl>
                                        <p:attrNameLst>
                                          <p:attrName>style.visibility</p:attrName>
                                        </p:attrNameLst>
                                      </p:cBhvr>
                                      <p:to>
                                        <p:strVal val="visible"/>
                                      </p:to>
                                    </p:set>
                                    <p:animEffect transition="in" filter="wipe(down)">
                                      <p:cBhvr>
                                        <p:cTn id="96" dur="500"/>
                                        <p:tgtEl>
                                          <p:spTgt spid="70"/>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nodeType="clickEffect">
                                  <p:stCondLst>
                                    <p:cond delay="0"/>
                                  </p:stCondLst>
                                  <p:childTnLst>
                                    <p:set>
                                      <p:cBhvr>
                                        <p:cTn id="100" dur="1" fill="hold">
                                          <p:stCondLst>
                                            <p:cond delay="0"/>
                                          </p:stCondLst>
                                        </p:cTn>
                                        <p:tgtEl>
                                          <p:spTgt spid="43"/>
                                        </p:tgtEl>
                                        <p:attrNameLst>
                                          <p:attrName>style.visibility</p:attrName>
                                        </p:attrNameLst>
                                      </p:cBhvr>
                                      <p:to>
                                        <p:strVal val="visible"/>
                                      </p:to>
                                    </p:set>
                                    <p:animEffect transition="in" filter="wipe(down)">
                                      <p:cBhvr>
                                        <p:cTn id="101" dur="500"/>
                                        <p:tgtEl>
                                          <p:spTgt spid="43"/>
                                        </p:tgtEl>
                                      </p:cBhvr>
                                    </p:animEffect>
                                  </p:childTnLst>
                                </p:cTn>
                              </p:par>
                              <p:par>
                                <p:cTn id="102" presetID="22" presetClass="entr" presetSubtype="4" fill="hold" nodeType="withEffect">
                                  <p:stCondLst>
                                    <p:cond delay="0"/>
                                  </p:stCondLst>
                                  <p:childTnLst>
                                    <p:set>
                                      <p:cBhvr>
                                        <p:cTn id="103" dur="1" fill="hold">
                                          <p:stCondLst>
                                            <p:cond delay="0"/>
                                          </p:stCondLst>
                                        </p:cTn>
                                        <p:tgtEl>
                                          <p:spTgt spid="42"/>
                                        </p:tgtEl>
                                        <p:attrNameLst>
                                          <p:attrName>style.visibility</p:attrName>
                                        </p:attrNameLst>
                                      </p:cBhvr>
                                      <p:to>
                                        <p:strVal val="visible"/>
                                      </p:to>
                                    </p:set>
                                    <p:animEffect transition="in" filter="wipe(down)">
                                      <p:cBhvr>
                                        <p:cTn id="104" dur="500"/>
                                        <p:tgtEl>
                                          <p:spTgt spid="42"/>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grpId="0" nodeType="clickEffect">
                                  <p:stCondLst>
                                    <p:cond delay="0"/>
                                  </p:stCondLst>
                                  <p:childTnLst>
                                    <p:set>
                                      <p:cBhvr>
                                        <p:cTn id="108" dur="1" fill="hold">
                                          <p:stCondLst>
                                            <p:cond delay="0"/>
                                          </p:stCondLst>
                                        </p:cTn>
                                        <p:tgtEl>
                                          <p:spTgt spid="44"/>
                                        </p:tgtEl>
                                        <p:attrNameLst>
                                          <p:attrName>style.visibility</p:attrName>
                                        </p:attrNameLst>
                                      </p:cBhvr>
                                      <p:to>
                                        <p:strVal val="visible"/>
                                      </p:to>
                                    </p:set>
                                    <p:animEffect transition="in" filter="wipe(down)">
                                      <p:cBhvr>
                                        <p:cTn id="109" dur="500"/>
                                        <p:tgtEl>
                                          <p:spTgt spid="44"/>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grpId="0" nodeType="clickEffect">
                                  <p:stCondLst>
                                    <p:cond delay="0"/>
                                  </p:stCondLst>
                                  <p:childTnLst>
                                    <p:set>
                                      <p:cBhvr>
                                        <p:cTn id="113" dur="1" fill="hold">
                                          <p:stCondLst>
                                            <p:cond delay="0"/>
                                          </p:stCondLst>
                                        </p:cTn>
                                        <p:tgtEl>
                                          <p:spTgt spid="30"/>
                                        </p:tgtEl>
                                        <p:attrNameLst>
                                          <p:attrName>style.visibility</p:attrName>
                                        </p:attrNameLst>
                                      </p:cBhvr>
                                      <p:to>
                                        <p:strVal val="visible"/>
                                      </p:to>
                                    </p:set>
                                    <p:animEffect transition="in" filter="wipe(down)">
                                      <p:cBhvr>
                                        <p:cTn id="114" dur="500"/>
                                        <p:tgtEl>
                                          <p:spTgt spid="30"/>
                                        </p:tgtEl>
                                      </p:cBhvr>
                                    </p:animEffect>
                                  </p:childTnLst>
                                </p:cTn>
                              </p:par>
                              <p:par>
                                <p:cTn id="115" presetID="22" presetClass="entr" presetSubtype="4" fill="hold" grpId="0" nodeType="with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wipe(down)">
                                      <p:cBhvr>
                                        <p:cTn id="117" dur="500"/>
                                        <p:tgtEl>
                                          <p:spTgt spid="31"/>
                                        </p:tgtEl>
                                      </p:cBhvr>
                                    </p:animEffect>
                                  </p:childTnLst>
                                </p:cTn>
                              </p:par>
                              <p:par>
                                <p:cTn id="118" presetID="22" presetClass="entr" presetSubtype="4" fill="hold" nodeType="withEffect">
                                  <p:stCondLst>
                                    <p:cond delay="0"/>
                                  </p:stCondLst>
                                  <p:childTnLst>
                                    <p:set>
                                      <p:cBhvr>
                                        <p:cTn id="119" dur="1" fill="hold">
                                          <p:stCondLst>
                                            <p:cond delay="0"/>
                                          </p:stCondLst>
                                        </p:cTn>
                                        <p:tgtEl>
                                          <p:spTgt spid="32"/>
                                        </p:tgtEl>
                                        <p:attrNameLst>
                                          <p:attrName>style.visibility</p:attrName>
                                        </p:attrNameLst>
                                      </p:cBhvr>
                                      <p:to>
                                        <p:strVal val="visible"/>
                                      </p:to>
                                    </p:set>
                                    <p:animEffect transition="in" filter="wipe(down)">
                                      <p:cBhvr>
                                        <p:cTn id="120" dur="500"/>
                                        <p:tgtEl>
                                          <p:spTgt spid="32"/>
                                        </p:tgtEl>
                                      </p:cBhvr>
                                    </p:animEffect>
                                  </p:childTnLst>
                                </p:cTn>
                              </p:par>
                              <p:par>
                                <p:cTn id="121" presetID="22" presetClass="entr" presetSubtype="4" fill="hold" grpId="0" nodeType="withEffect">
                                  <p:stCondLst>
                                    <p:cond delay="0"/>
                                  </p:stCondLst>
                                  <p:childTnLst>
                                    <p:set>
                                      <p:cBhvr>
                                        <p:cTn id="122" dur="1" fill="hold">
                                          <p:stCondLst>
                                            <p:cond delay="0"/>
                                          </p:stCondLst>
                                        </p:cTn>
                                        <p:tgtEl>
                                          <p:spTgt spid="56"/>
                                        </p:tgtEl>
                                        <p:attrNameLst>
                                          <p:attrName>style.visibility</p:attrName>
                                        </p:attrNameLst>
                                      </p:cBhvr>
                                      <p:to>
                                        <p:strVal val="visible"/>
                                      </p:to>
                                    </p:set>
                                    <p:animEffect transition="in" filter="wipe(down)">
                                      <p:cBhvr>
                                        <p:cTn id="123" dur="500"/>
                                        <p:tgtEl>
                                          <p:spTgt spid="56"/>
                                        </p:tgtEl>
                                      </p:cBhvr>
                                    </p:animEffect>
                                  </p:childTnLst>
                                </p:cTn>
                              </p:par>
                              <p:par>
                                <p:cTn id="124" presetID="22" presetClass="entr" presetSubtype="4" fill="hold" grpId="0" nodeType="withEffect">
                                  <p:stCondLst>
                                    <p:cond delay="0"/>
                                  </p:stCondLst>
                                  <p:childTnLst>
                                    <p:set>
                                      <p:cBhvr>
                                        <p:cTn id="125" dur="1" fill="hold">
                                          <p:stCondLst>
                                            <p:cond delay="0"/>
                                          </p:stCondLst>
                                        </p:cTn>
                                        <p:tgtEl>
                                          <p:spTgt spid="74"/>
                                        </p:tgtEl>
                                        <p:attrNameLst>
                                          <p:attrName>style.visibility</p:attrName>
                                        </p:attrNameLst>
                                      </p:cBhvr>
                                      <p:to>
                                        <p:strVal val="visible"/>
                                      </p:to>
                                    </p:set>
                                    <p:animEffect transition="in" filter="wipe(down)">
                                      <p:cBhvr>
                                        <p:cTn id="126" dur="500"/>
                                        <p:tgtEl>
                                          <p:spTgt spid="74"/>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grpId="0" nodeType="clickEffect">
                                  <p:stCondLst>
                                    <p:cond delay="0"/>
                                  </p:stCondLst>
                                  <p:childTnLst>
                                    <p:set>
                                      <p:cBhvr>
                                        <p:cTn id="130" dur="1" fill="hold">
                                          <p:stCondLst>
                                            <p:cond delay="0"/>
                                          </p:stCondLst>
                                        </p:cTn>
                                        <p:tgtEl>
                                          <p:spTgt spid="57"/>
                                        </p:tgtEl>
                                        <p:attrNameLst>
                                          <p:attrName>style.visibility</p:attrName>
                                        </p:attrNameLst>
                                      </p:cBhvr>
                                      <p:to>
                                        <p:strVal val="visible"/>
                                      </p:to>
                                    </p:set>
                                    <p:animEffect transition="in" filter="wipe(down)">
                                      <p:cBhvr>
                                        <p:cTn id="131" dur="500"/>
                                        <p:tgtEl>
                                          <p:spTgt spid="57"/>
                                        </p:tgtEl>
                                      </p:cBhvr>
                                    </p:animEffect>
                                  </p:childTnLst>
                                </p:cTn>
                              </p:par>
                              <p:par>
                                <p:cTn id="132" presetID="22" presetClass="entr" presetSubtype="4" fill="hold" nodeType="withEffect">
                                  <p:stCondLst>
                                    <p:cond delay="0"/>
                                  </p:stCondLst>
                                  <p:childTnLst>
                                    <p:set>
                                      <p:cBhvr>
                                        <p:cTn id="133" dur="1" fill="hold">
                                          <p:stCondLst>
                                            <p:cond delay="0"/>
                                          </p:stCondLst>
                                        </p:cTn>
                                        <p:tgtEl>
                                          <p:spTgt spid="59"/>
                                        </p:tgtEl>
                                        <p:attrNameLst>
                                          <p:attrName>style.visibility</p:attrName>
                                        </p:attrNameLst>
                                      </p:cBhvr>
                                      <p:to>
                                        <p:strVal val="visible"/>
                                      </p:to>
                                    </p:set>
                                    <p:animEffect transition="in" filter="wipe(down)">
                                      <p:cBhvr>
                                        <p:cTn id="134" dur="500"/>
                                        <p:tgtEl>
                                          <p:spTgt spid="59"/>
                                        </p:tgtEl>
                                      </p:cBhvr>
                                    </p:animEffect>
                                  </p:childTnLst>
                                </p:cTn>
                              </p:par>
                              <p:par>
                                <p:cTn id="135" presetID="22" presetClass="entr" presetSubtype="4" fill="hold" grpId="0" nodeType="withEffect">
                                  <p:stCondLst>
                                    <p:cond delay="0"/>
                                  </p:stCondLst>
                                  <p:childTnLst>
                                    <p:set>
                                      <p:cBhvr>
                                        <p:cTn id="136" dur="1" fill="hold">
                                          <p:stCondLst>
                                            <p:cond delay="0"/>
                                          </p:stCondLst>
                                        </p:cTn>
                                        <p:tgtEl>
                                          <p:spTgt spid="72"/>
                                        </p:tgtEl>
                                        <p:attrNameLst>
                                          <p:attrName>style.visibility</p:attrName>
                                        </p:attrNameLst>
                                      </p:cBhvr>
                                      <p:to>
                                        <p:strVal val="visible"/>
                                      </p:to>
                                    </p:set>
                                    <p:animEffect transition="in" filter="wipe(down)">
                                      <p:cBhvr>
                                        <p:cTn id="137" dur="500"/>
                                        <p:tgtEl>
                                          <p:spTgt spid="72"/>
                                        </p:tgtEl>
                                      </p:cBhvr>
                                    </p:animEffect>
                                  </p:childTnLst>
                                </p:cTn>
                              </p:par>
                              <p:par>
                                <p:cTn id="138" presetID="22" presetClass="entr" presetSubtype="4" fill="hold" grpId="0" nodeType="withEffect">
                                  <p:stCondLst>
                                    <p:cond delay="0"/>
                                  </p:stCondLst>
                                  <p:childTnLst>
                                    <p:set>
                                      <p:cBhvr>
                                        <p:cTn id="139" dur="1" fill="hold">
                                          <p:stCondLst>
                                            <p:cond delay="0"/>
                                          </p:stCondLst>
                                        </p:cTn>
                                        <p:tgtEl>
                                          <p:spTgt spid="75"/>
                                        </p:tgtEl>
                                        <p:attrNameLst>
                                          <p:attrName>style.visibility</p:attrName>
                                        </p:attrNameLst>
                                      </p:cBhvr>
                                      <p:to>
                                        <p:strVal val="visible"/>
                                      </p:to>
                                    </p:set>
                                    <p:animEffect transition="in" filter="wipe(down)">
                                      <p:cBhvr>
                                        <p:cTn id="140" dur="500"/>
                                        <p:tgtEl>
                                          <p:spTgt spid="75"/>
                                        </p:tgtEl>
                                      </p:cBhvr>
                                    </p:animEffect>
                                  </p:childTnLst>
                                </p:cTn>
                              </p:par>
                            </p:childTnLst>
                          </p:cTn>
                        </p:par>
                      </p:childTnLst>
                    </p:cTn>
                  </p:par>
                  <p:par>
                    <p:cTn id="141" fill="hold">
                      <p:stCondLst>
                        <p:cond delay="indefinite"/>
                      </p:stCondLst>
                      <p:childTnLst>
                        <p:par>
                          <p:cTn id="142" fill="hold">
                            <p:stCondLst>
                              <p:cond delay="0"/>
                            </p:stCondLst>
                            <p:childTnLst>
                              <p:par>
                                <p:cTn id="143" presetID="16" presetClass="emph" presetSubtype="0" fill="hold" grpId="0" nodeType="clickEffect">
                                  <p:stCondLst>
                                    <p:cond delay="0"/>
                                  </p:stCondLst>
                                  <p:iterate type="lt">
                                    <p:tmPct val="4000"/>
                                  </p:iterate>
                                  <p:childTnLst>
                                    <p:set>
                                      <p:cBhvr override="childStyle">
                                        <p:cTn id="144" dur="500" fill="hold"/>
                                        <p:tgtEl>
                                          <p:spTgt spid="58"/>
                                        </p:tgtEl>
                                        <p:attrNameLst>
                                          <p:attrName>style.color</p:attrName>
                                        </p:attrNameLst>
                                      </p:cBhvr>
                                      <p:to>
                                        <p:clrVal>
                                          <a:schemeClr val="accent2"/>
                                        </p:clrVal>
                                      </p:to>
                                    </p:set>
                                    <p:set>
                                      <p:cBhvr>
                                        <p:cTn id="145" dur="500" fill="hold"/>
                                        <p:tgtEl>
                                          <p:spTgt spid="58"/>
                                        </p:tgtEl>
                                        <p:attrNameLst>
                                          <p:attrName>fillcolor</p:attrName>
                                        </p:attrNameLst>
                                      </p:cBhvr>
                                      <p:to>
                                        <p:clrVal>
                                          <a:schemeClr val="accent2"/>
                                        </p:clrVal>
                                      </p:to>
                                    </p:set>
                                    <p:set>
                                      <p:cBhvr>
                                        <p:cTn id="146" dur="500" fill="hold"/>
                                        <p:tgtEl>
                                          <p:spTgt spid="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7" grpId="0"/>
      <p:bldP spid="29" grpId="0"/>
      <p:bldP spid="30" grpId="0"/>
      <p:bldP spid="31" grpId="0"/>
      <p:bldP spid="47" grpId="0"/>
      <p:bldP spid="48" grpId="0"/>
      <p:bldP spid="50" grpId="0"/>
      <p:bldP spid="51" grpId="0"/>
      <p:bldP spid="53" grpId="0"/>
      <p:bldP spid="56" grpId="0"/>
      <p:bldP spid="57" grpId="0"/>
      <p:bldP spid="70" grpId="0"/>
      <p:bldP spid="72" grpId="0"/>
      <p:bldP spid="74" grpId="0"/>
      <p:bldP spid="75" grpId="0"/>
      <p:bldP spid="8" grpId="0" animBg="1"/>
      <p:bldP spid="44" grpId="0"/>
      <p:bldP spid="9" grpId="0"/>
      <p:bldP spid="45" grpId="0"/>
      <p:bldP spid="46" grpId="0"/>
      <p:bldP spid="55" grpId="0"/>
      <p:bldP spid="60" grpId="0"/>
      <p:bldP spid="10" grpId="0" animBg="1"/>
      <p:bldP spid="5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8" name="TextBox 7"/>
          <p:cNvSpPr txBox="1"/>
          <p:nvPr/>
        </p:nvSpPr>
        <p:spPr>
          <a:xfrm>
            <a:off x="381000" y="1066800"/>
            <a:ext cx="1447800" cy="400110"/>
          </a:xfrm>
          <a:prstGeom prst="rect">
            <a:avLst/>
          </a:prstGeom>
          <a:noFill/>
          <a:ln w="28575">
            <a:solidFill>
              <a:srgbClr val="7030A0"/>
            </a:solidFill>
          </a:ln>
        </p:spPr>
        <p:txBody>
          <a:bodyPr wrap="square" rtlCol="0">
            <a:spAutoFit/>
          </a:bodyPr>
          <a:lstStyle/>
          <a:p>
            <a:r>
              <a:rPr lang="en-US" sz="2000" b="1" dirty="0" smtClean="0">
                <a:solidFill>
                  <a:srgbClr val="7030A0"/>
                </a:solidFill>
                <a:latin typeface="Arial" panose="020B0604020202020204" pitchFamily="34" charset="0"/>
                <a:cs typeface="Arial" panose="020B0604020202020204" pitchFamily="34" charset="0"/>
              </a:rPr>
              <a:t>1. Divide:  </a:t>
            </a:r>
            <a:endParaRPr lang="en-US" sz="2000" b="1" dirty="0">
              <a:solidFill>
                <a:srgbClr val="7030A0"/>
              </a:solidFill>
              <a:latin typeface="Arial" panose="020B0604020202020204" pitchFamily="34" charset="0"/>
              <a:cs typeface="Arial" panose="020B0604020202020204" pitchFamily="34" charset="0"/>
            </a:endParaRPr>
          </a:p>
        </p:txBody>
      </p:sp>
      <p:sp>
        <p:nvSpPr>
          <p:cNvPr id="57" name="TextBox 56"/>
          <p:cNvSpPr txBox="1"/>
          <p:nvPr/>
        </p:nvSpPr>
        <p:spPr>
          <a:xfrm flipH="1">
            <a:off x="626234" y="1928336"/>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35</a:t>
            </a:r>
            <a:endParaRPr lang="en-US" sz="2000" b="1" dirty="0">
              <a:solidFill>
                <a:srgbClr val="00B050"/>
              </a:solidFill>
              <a:latin typeface="Arial" panose="020B0604020202020204" pitchFamily="34" charset="0"/>
              <a:cs typeface="Arial" panose="020B0604020202020204" pitchFamily="34" charset="0"/>
            </a:endParaRPr>
          </a:p>
        </p:txBody>
      </p:sp>
      <p:cxnSp>
        <p:nvCxnSpPr>
          <p:cNvPr id="78" name="Straight Connector 77"/>
          <p:cNvCxnSpPr/>
          <p:nvPr/>
        </p:nvCxnSpPr>
        <p:spPr>
          <a:xfrm>
            <a:off x="728262" y="2309336"/>
            <a:ext cx="333585" cy="0"/>
          </a:xfrm>
          <a:prstGeom prst="line">
            <a:avLst/>
          </a:prstGeom>
        </p:spPr>
        <p:style>
          <a:lnRef idx="2">
            <a:schemeClr val="dk1"/>
          </a:lnRef>
          <a:fillRef idx="0">
            <a:schemeClr val="dk1"/>
          </a:fillRef>
          <a:effectRef idx="1">
            <a:schemeClr val="dk1"/>
          </a:effectRef>
          <a:fontRef idx="minor">
            <a:schemeClr val="tx1"/>
          </a:fontRef>
        </p:style>
      </p:cxnSp>
      <p:sp>
        <p:nvSpPr>
          <p:cNvPr id="80" name="TextBox 79"/>
          <p:cNvSpPr txBox="1"/>
          <p:nvPr/>
        </p:nvSpPr>
        <p:spPr>
          <a:xfrm>
            <a:off x="1447800" y="205740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70</a:t>
            </a:r>
            <a:endParaRPr lang="en-US" sz="2000" b="1" dirty="0">
              <a:solidFill>
                <a:srgbClr val="00B050"/>
              </a:solidFill>
              <a:latin typeface="Arial" panose="020B0604020202020204" pitchFamily="34" charset="0"/>
              <a:cs typeface="Arial" panose="020B0604020202020204" pitchFamily="34" charset="0"/>
            </a:endParaRPr>
          </a:p>
        </p:txBody>
      </p:sp>
      <p:sp>
        <p:nvSpPr>
          <p:cNvPr id="82" name="TextBox 81"/>
          <p:cNvSpPr txBox="1"/>
          <p:nvPr/>
        </p:nvSpPr>
        <p:spPr>
          <a:xfrm flipH="1">
            <a:off x="914400" y="2846962"/>
            <a:ext cx="104249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35 × </a:t>
            </a:r>
            <a:r>
              <a:rPr lang="en-US" sz="2000" dirty="0">
                <a:latin typeface="Arial" panose="020B0604020202020204" pitchFamily="34" charset="0"/>
                <a:cs typeface="Arial" panose="020B0604020202020204" pitchFamily="34" charset="0"/>
              </a:rPr>
              <a:t>1</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cxnSp>
        <p:nvCxnSpPr>
          <p:cNvPr id="83" name="Straight Connector 82"/>
          <p:cNvCxnSpPr/>
          <p:nvPr/>
        </p:nvCxnSpPr>
        <p:spPr>
          <a:xfrm flipV="1">
            <a:off x="838200" y="3268248"/>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89" name="TextBox 88"/>
          <p:cNvSpPr txBox="1"/>
          <p:nvPr/>
        </p:nvSpPr>
        <p:spPr>
          <a:xfrm>
            <a:off x="457200" y="308723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90" name="TextBox 89"/>
          <p:cNvSpPr txBox="1"/>
          <p:nvPr/>
        </p:nvSpPr>
        <p:spPr>
          <a:xfrm flipH="1">
            <a:off x="914400" y="3280826"/>
            <a:ext cx="114300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44 × 70 </a:t>
            </a:r>
            <a:endParaRPr lang="en-US" sz="2000" dirty="0">
              <a:latin typeface="Arial" panose="020B0604020202020204" pitchFamily="34" charset="0"/>
              <a:cs typeface="Arial" panose="020B0604020202020204" pitchFamily="34" charset="0"/>
            </a:endParaRPr>
          </a:p>
        </p:txBody>
      </p:sp>
      <p:cxnSp>
        <p:nvCxnSpPr>
          <p:cNvPr id="92" name="Straight Connector 91"/>
          <p:cNvCxnSpPr/>
          <p:nvPr/>
        </p:nvCxnSpPr>
        <p:spPr>
          <a:xfrm>
            <a:off x="1524000" y="3352800"/>
            <a:ext cx="408896" cy="276255"/>
          </a:xfrm>
          <a:prstGeom prst="line">
            <a:avLst/>
          </a:prstGeom>
        </p:spPr>
        <p:style>
          <a:lnRef idx="2">
            <a:schemeClr val="dk1"/>
          </a:lnRef>
          <a:fillRef idx="0">
            <a:schemeClr val="dk1"/>
          </a:fillRef>
          <a:effectRef idx="1">
            <a:schemeClr val="dk1"/>
          </a:effectRef>
          <a:fontRef idx="minor">
            <a:schemeClr val="tx1"/>
          </a:fontRef>
        </p:style>
      </p:cxnSp>
      <p:sp>
        <p:nvSpPr>
          <p:cNvPr id="93" name="TextBox 92"/>
          <p:cNvSpPr txBox="1"/>
          <p:nvPr/>
        </p:nvSpPr>
        <p:spPr>
          <a:xfrm flipH="1">
            <a:off x="609600" y="2290226"/>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44</a:t>
            </a:r>
            <a:endParaRPr lang="en-US" sz="2000" b="1" dirty="0">
              <a:solidFill>
                <a:srgbClr val="00B050"/>
              </a:solidFill>
              <a:latin typeface="Arial" panose="020B0604020202020204" pitchFamily="34" charset="0"/>
              <a:cs typeface="Arial" panose="020B0604020202020204" pitchFamily="34" charset="0"/>
            </a:endParaRPr>
          </a:p>
        </p:txBody>
      </p:sp>
      <p:sp>
        <p:nvSpPr>
          <p:cNvPr id="94" name="TextBox 93"/>
          <p:cNvSpPr txBox="1"/>
          <p:nvPr/>
        </p:nvSpPr>
        <p:spPr>
          <a:xfrm>
            <a:off x="1143000" y="2076271"/>
            <a:ext cx="325730"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t>
            </a:r>
            <a:endParaRPr lang="en-US" sz="2000" b="1" dirty="0">
              <a:solidFill>
                <a:srgbClr val="00B050"/>
              </a:solidFill>
              <a:latin typeface="Arial" panose="020B0604020202020204" pitchFamily="34" charset="0"/>
              <a:cs typeface="Arial" panose="020B0604020202020204" pitchFamily="34" charset="0"/>
            </a:endParaRPr>
          </a:p>
        </p:txBody>
      </p:sp>
      <p:cxnSp>
        <p:nvCxnSpPr>
          <p:cNvPr id="95" name="Straight Connector 94"/>
          <p:cNvCxnSpPr/>
          <p:nvPr/>
        </p:nvCxnSpPr>
        <p:spPr>
          <a:xfrm>
            <a:off x="971254" y="2895600"/>
            <a:ext cx="400346" cy="301557"/>
          </a:xfrm>
          <a:prstGeom prst="line">
            <a:avLst/>
          </a:prstGeom>
        </p:spPr>
        <p:style>
          <a:lnRef idx="2">
            <a:schemeClr val="dk1"/>
          </a:lnRef>
          <a:fillRef idx="0">
            <a:schemeClr val="dk1"/>
          </a:fillRef>
          <a:effectRef idx="1">
            <a:schemeClr val="dk1"/>
          </a:effectRef>
          <a:fontRef idx="minor">
            <a:schemeClr val="tx1"/>
          </a:fontRef>
        </p:style>
      </p:cxnSp>
      <p:sp>
        <p:nvSpPr>
          <p:cNvPr id="96" name="TextBox 95"/>
          <p:cNvSpPr txBox="1"/>
          <p:nvPr/>
        </p:nvSpPr>
        <p:spPr>
          <a:xfrm>
            <a:off x="1653866" y="3680936"/>
            <a:ext cx="327334" cy="400110"/>
          </a:xfrm>
          <a:prstGeom prst="rect">
            <a:avLst/>
          </a:prstGeom>
          <a:noFill/>
        </p:spPr>
        <p:txBody>
          <a:bodyPr wrap="none" rtlCol="0">
            <a:spAutoFit/>
          </a:bodyPr>
          <a:lstStyle/>
          <a:p>
            <a:r>
              <a:rPr lang="en-US" sz="2000" dirty="0">
                <a:solidFill>
                  <a:srgbClr val="C00000"/>
                </a:solidFill>
                <a:latin typeface="Arial" panose="020B0604020202020204" pitchFamily="34" charset="0"/>
                <a:cs typeface="Arial" panose="020B0604020202020204" pitchFamily="34" charset="0"/>
              </a:rPr>
              <a:t>2</a:t>
            </a:r>
            <a:endParaRPr lang="en-US" sz="2000" dirty="0">
              <a:solidFill>
                <a:srgbClr val="C00000"/>
              </a:solidFill>
              <a:latin typeface="Arial" panose="020B0604020202020204" pitchFamily="34" charset="0"/>
              <a:cs typeface="Arial" panose="020B0604020202020204" pitchFamily="34" charset="0"/>
            </a:endParaRPr>
          </a:p>
        </p:txBody>
      </p:sp>
      <p:sp>
        <p:nvSpPr>
          <p:cNvPr id="97" name="TextBox 96"/>
          <p:cNvSpPr txBox="1"/>
          <p:nvPr/>
        </p:nvSpPr>
        <p:spPr>
          <a:xfrm flipH="1">
            <a:off x="2924546" y="2823626"/>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cxnSp>
        <p:nvCxnSpPr>
          <p:cNvPr id="98" name="Straight Connector 97"/>
          <p:cNvCxnSpPr/>
          <p:nvPr/>
        </p:nvCxnSpPr>
        <p:spPr>
          <a:xfrm>
            <a:off x="3141726" y="3204626"/>
            <a:ext cx="333585" cy="0"/>
          </a:xfrm>
          <a:prstGeom prst="line">
            <a:avLst/>
          </a:prstGeom>
        </p:spPr>
        <p:style>
          <a:lnRef idx="2">
            <a:schemeClr val="dk1"/>
          </a:lnRef>
          <a:fillRef idx="0">
            <a:schemeClr val="dk1"/>
          </a:fillRef>
          <a:effectRef idx="1">
            <a:schemeClr val="dk1"/>
          </a:effectRef>
          <a:fontRef idx="minor">
            <a:schemeClr val="tx1"/>
          </a:fontRef>
        </p:style>
      </p:cxnSp>
      <p:sp>
        <p:nvSpPr>
          <p:cNvPr id="99" name="TextBox 98"/>
          <p:cNvSpPr txBox="1"/>
          <p:nvPr/>
        </p:nvSpPr>
        <p:spPr>
          <a:xfrm flipH="1">
            <a:off x="2941912" y="3204626"/>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88</a:t>
            </a:r>
            <a:endParaRPr lang="en-US" sz="2000" b="1" dirty="0">
              <a:solidFill>
                <a:srgbClr val="C00000"/>
              </a:solidFill>
              <a:latin typeface="Arial" panose="020B0604020202020204" pitchFamily="34" charset="0"/>
              <a:cs typeface="Arial" panose="020B0604020202020204" pitchFamily="34" charset="0"/>
            </a:endParaRPr>
          </a:p>
        </p:txBody>
      </p:sp>
      <p:sp>
        <p:nvSpPr>
          <p:cNvPr id="101" name="TextBox 100"/>
          <p:cNvSpPr txBox="1"/>
          <p:nvPr/>
        </p:nvSpPr>
        <p:spPr>
          <a:xfrm>
            <a:off x="2514600" y="3052226"/>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 name="TextBox 1"/>
          <p:cNvSpPr txBox="1"/>
          <p:nvPr/>
        </p:nvSpPr>
        <p:spPr>
          <a:xfrm>
            <a:off x="152400" y="1934381"/>
            <a:ext cx="468398"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 </a:t>
            </a:r>
            <a:endParaRPr lang="en-US" sz="2000" b="1" dirty="0">
              <a:solidFill>
                <a:srgbClr val="00B050"/>
              </a:solidFill>
              <a:latin typeface="Arial" panose="020B0604020202020204" pitchFamily="34" charset="0"/>
              <a:cs typeface="Arial" panose="020B0604020202020204" pitchFamily="34" charset="0"/>
            </a:endParaRPr>
          </a:p>
        </p:txBody>
      </p:sp>
      <p:sp>
        <p:nvSpPr>
          <p:cNvPr id="102" name="TextBox 101"/>
          <p:cNvSpPr txBox="1"/>
          <p:nvPr/>
        </p:nvSpPr>
        <p:spPr>
          <a:xfrm flipH="1">
            <a:off x="749688" y="432429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12</a:t>
            </a:r>
            <a:endParaRPr lang="en-US" sz="2000" b="1" dirty="0">
              <a:solidFill>
                <a:srgbClr val="00B050"/>
              </a:solidFill>
              <a:latin typeface="Arial" panose="020B0604020202020204" pitchFamily="34" charset="0"/>
              <a:cs typeface="Arial" panose="020B0604020202020204" pitchFamily="34" charset="0"/>
            </a:endParaRPr>
          </a:p>
        </p:txBody>
      </p:sp>
      <p:cxnSp>
        <p:nvCxnSpPr>
          <p:cNvPr id="103" name="Straight Connector 102"/>
          <p:cNvCxnSpPr/>
          <p:nvPr/>
        </p:nvCxnSpPr>
        <p:spPr>
          <a:xfrm>
            <a:off x="851716" y="4705290"/>
            <a:ext cx="333585" cy="0"/>
          </a:xfrm>
          <a:prstGeom prst="line">
            <a:avLst/>
          </a:prstGeom>
        </p:spPr>
        <p:style>
          <a:lnRef idx="2">
            <a:schemeClr val="dk1"/>
          </a:lnRef>
          <a:fillRef idx="0">
            <a:schemeClr val="dk1"/>
          </a:fillRef>
          <a:effectRef idx="1">
            <a:schemeClr val="dk1"/>
          </a:effectRef>
          <a:fontRef idx="minor">
            <a:schemeClr val="tx1"/>
          </a:fontRef>
        </p:style>
      </p:cxnSp>
      <p:sp>
        <p:nvSpPr>
          <p:cNvPr id="104" name="TextBox 103"/>
          <p:cNvSpPr txBox="1"/>
          <p:nvPr/>
        </p:nvSpPr>
        <p:spPr>
          <a:xfrm>
            <a:off x="1571254" y="4453354"/>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15</a:t>
            </a:r>
            <a:endParaRPr lang="en-US" sz="2000" b="1" dirty="0">
              <a:solidFill>
                <a:srgbClr val="00B050"/>
              </a:solidFill>
              <a:latin typeface="Arial" panose="020B0604020202020204" pitchFamily="34" charset="0"/>
              <a:cs typeface="Arial" panose="020B0604020202020204" pitchFamily="34" charset="0"/>
            </a:endParaRPr>
          </a:p>
        </p:txBody>
      </p:sp>
      <p:sp>
        <p:nvSpPr>
          <p:cNvPr id="105" name="TextBox 104"/>
          <p:cNvSpPr txBox="1"/>
          <p:nvPr/>
        </p:nvSpPr>
        <p:spPr>
          <a:xfrm flipH="1">
            <a:off x="1037854" y="5242916"/>
            <a:ext cx="104249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12 × </a:t>
            </a:r>
            <a:r>
              <a:rPr lang="en-US" sz="2000" dirty="0">
                <a:latin typeface="Arial" panose="020B0604020202020204" pitchFamily="34" charset="0"/>
                <a:cs typeface="Arial" panose="020B0604020202020204" pitchFamily="34" charset="0"/>
              </a:rPr>
              <a:t>1</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cxnSp>
        <p:nvCxnSpPr>
          <p:cNvPr id="106" name="Straight Connector 105"/>
          <p:cNvCxnSpPr/>
          <p:nvPr/>
        </p:nvCxnSpPr>
        <p:spPr>
          <a:xfrm flipV="1">
            <a:off x="961654" y="5664202"/>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107" name="TextBox 106"/>
          <p:cNvSpPr txBox="1"/>
          <p:nvPr/>
        </p:nvSpPr>
        <p:spPr>
          <a:xfrm>
            <a:off x="580654" y="5483184"/>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08" name="TextBox 107"/>
          <p:cNvSpPr txBox="1"/>
          <p:nvPr/>
        </p:nvSpPr>
        <p:spPr>
          <a:xfrm flipH="1">
            <a:off x="1037854" y="5676780"/>
            <a:ext cx="114300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13 × 15</a:t>
            </a:r>
            <a:endParaRPr lang="en-US" sz="2000" dirty="0">
              <a:latin typeface="Arial" panose="020B0604020202020204" pitchFamily="34" charset="0"/>
              <a:cs typeface="Arial" panose="020B0604020202020204" pitchFamily="34" charset="0"/>
            </a:endParaRPr>
          </a:p>
        </p:txBody>
      </p:sp>
      <p:cxnSp>
        <p:nvCxnSpPr>
          <p:cNvPr id="109" name="Straight Connector 108"/>
          <p:cNvCxnSpPr/>
          <p:nvPr/>
        </p:nvCxnSpPr>
        <p:spPr>
          <a:xfrm>
            <a:off x="1647454" y="5748754"/>
            <a:ext cx="408896" cy="276255"/>
          </a:xfrm>
          <a:prstGeom prst="line">
            <a:avLst/>
          </a:prstGeom>
        </p:spPr>
        <p:style>
          <a:lnRef idx="2">
            <a:schemeClr val="dk1"/>
          </a:lnRef>
          <a:fillRef idx="0">
            <a:schemeClr val="dk1"/>
          </a:fillRef>
          <a:effectRef idx="1">
            <a:schemeClr val="dk1"/>
          </a:effectRef>
          <a:fontRef idx="minor">
            <a:schemeClr val="tx1"/>
          </a:fontRef>
        </p:style>
      </p:cxnSp>
      <p:sp>
        <p:nvSpPr>
          <p:cNvPr id="110" name="TextBox 109"/>
          <p:cNvSpPr txBox="1"/>
          <p:nvPr/>
        </p:nvSpPr>
        <p:spPr>
          <a:xfrm flipH="1">
            <a:off x="733054" y="468618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13</a:t>
            </a:r>
            <a:endParaRPr lang="en-US" sz="2000" b="1" dirty="0">
              <a:solidFill>
                <a:srgbClr val="00B050"/>
              </a:solidFill>
              <a:latin typeface="Arial" panose="020B0604020202020204" pitchFamily="34" charset="0"/>
              <a:cs typeface="Arial" panose="020B0604020202020204" pitchFamily="34" charset="0"/>
            </a:endParaRPr>
          </a:p>
        </p:txBody>
      </p:sp>
      <p:sp>
        <p:nvSpPr>
          <p:cNvPr id="111" name="TextBox 110"/>
          <p:cNvSpPr txBox="1"/>
          <p:nvPr/>
        </p:nvSpPr>
        <p:spPr>
          <a:xfrm>
            <a:off x="1266454" y="4472225"/>
            <a:ext cx="325730"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t>
            </a:r>
            <a:endParaRPr lang="en-US" sz="2000" b="1" dirty="0">
              <a:solidFill>
                <a:srgbClr val="00B050"/>
              </a:solidFill>
              <a:latin typeface="Arial" panose="020B0604020202020204" pitchFamily="34" charset="0"/>
              <a:cs typeface="Arial" panose="020B0604020202020204" pitchFamily="34" charset="0"/>
            </a:endParaRPr>
          </a:p>
        </p:txBody>
      </p:sp>
      <p:cxnSp>
        <p:nvCxnSpPr>
          <p:cNvPr id="112" name="Straight Connector 111"/>
          <p:cNvCxnSpPr/>
          <p:nvPr/>
        </p:nvCxnSpPr>
        <p:spPr>
          <a:xfrm>
            <a:off x="1094708" y="5291554"/>
            <a:ext cx="400346" cy="301557"/>
          </a:xfrm>
          <a:prstGeom prst="line">
            <a:avLst/>
          </a:prstGeom>
        </p:spPr>
        <p:style>
          <a:lnRef idx="2">
            <a:schemeClr val="dk1"/>
          </a:lnRef>
          <a:fillRef idx="0">
            <a:schemeClr val="dk1"/>
          </a:fillRef>
          <a:effectRef idx="1">
            <a:schemeClr val="dk1"/>
          </a:effectRef>
          <a:fontRef idx="minor">
            <a:schemeClr val="tx1"/>
          </a:fontRef>
        </p:style>
      </p:cxnSp>
      <p:sp>
        <p:nvSpPr>
          <p:cNvPr id="113" name="TextBox 112"/>
          <p:cNvSpPr txBox="1"/>
          <p:nvPr/>
        </p:nvSpPr>
        <p:spPr>
          <a:xfrm>
            <a:off x="1777320" y="6076890"/>
            <a:ext cx="327334" cy="400110"/>
          </a:xfrm>
          <a:prstGeom prst="rect">
            <a:avLst/>
          </a:prstGeom>
          <a:noFill/>
        </p:spPr>
        <p:txBody>
          <a:bodyPr wrap="none" rtlCol="0">
            <a:spAutoFit/>
          </a:bodyPr>
          <a:lstStyle/>
          <a:p>
            <a:r>
              <a:rPr lang="en-US" sz="2000" dirty="0" smtClean="0">
                <a:solidFill>
                  <a:srgbClr val="C00000"/>
                </a:solidFill>
                <a:latin typeface="Arial" panose="020B0604020202020204" pitchFamily="34" charset="0"/>
                <a:cs typeface="Arial" panose="020B0604020202020204" pitchFamily="34" charset="0"/>
              </a:rPr>
              <a:t>5</a:t>
            </a:r>
            <a:endParaRPr lang="en-US" sz="2000" dirty="0">
              <a:solidFill>
                <a:srgbClr val="C00000"/>
              </a:solidFill>
              <a:latin typeface="Arial" panose="020B0604020202020204" pitchFamily="34" charset="0"/>
              <a:cs typeface="Arial" panose="020B0604020202020204" pitchFamily="34" charset="0"/>
            </a:endParaRPr>
          </a:p>
        </p:txBody>
      </p:sp>
      <p:sp>
        <p:nvSpPr>
          <p:cNvPr id="114" name="TextBox 113"/>
          <p:cNvSpPr txBox="1"/>
          <p:nvPr/>
        </p:nvSpPr>
        <p:spPr>
          <a:xfrm flipH="1">
            <a:off x="3048000" y="5219580"/>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4</a:t>
            </a:r>
            <a:endParaRPr lang="en-US" sz="2000" b="1" dirty="0">
              <a:solidFill>
                <a:srgbClr val="C00000"/>
              </a:solidFill>
              <a:latin typeface="Arial" panose="020B0604020202020204" pitchFamily="34" charset="0"/>
              <a:cs typeface="Arial" panose="020B0604020202020204" pitchFamily="34" charset="0"/>
            </a:endParaRPr>
          </a:p>
        </p:txBody>
      </p:sp>
      <p:cxnSp>
        <p:nvCxnSpPr>
          <p:cNvPr id="115" name="Straight Connector 114"/>
          <p:cNvCxnSpPr/>
          <p:nvPr/>
        </p:nvCxnSpPr>
        <p:spPr>
          <a:xfrm>
            <a:off x="3265180" y="5600580"/>
            <a:ext cx="333585" cy="0"/>
          </a:xfrm>
          <a:prstGeom prst="line">
            <a:avLst/>
          </a:prstGeom>
        </p:spPr>
        <p:style>
          <a:lnRef idx="2">
            <a:schemeClr val="dk1"/>
          </a:lnRef>
          <a:fillRef idx="0">
            <a:schemeClr val="dk1"/>
          </a:fillRef>
          <a:effectRef idx="1">
            <a:schemeClr val="dk1"/>
          </a:effectRef>
          <a:fontRef idx="minor">
            <a:schemeClr val="tx1"/>
          </a:fontRef>
        </p:style>
      </p:cxnSp>
      <p:sp>
        <p:nvSpPr>
          <p:cNvPr id="116" name="TextBox 115"/>
          <p:cNvSpPr txBox="1"/>
          <p:nvPr/>
        </p:nvSpPr>
        <p:spPr>
          <a:xfrm flipH="1">
            <a:off x="3065366" y="560058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65</a:t>
            </a:r>
            <a:endParaRPr lang="en-US" sz="2000" b="1" dirty="0">
              <a:solidFill>
                <a:srgbClr val="C00000"/>
              </a:solidFill>
              <a:latin typeface="Arial" panose="020B0604020202020204" pitchFamily="34" charset="0"/>
              <a:cs typeface="Arial" panose="020B0604020202020204" pitchFamily="34" charset="0"/>
            </a:endParaRPr>
          </a:p>
        </p:txBody>
      </p:sp>
      <p:sp>
        <p:nvSpPr>
          <p:cNvPr id="117" name="TextBox 116"/>
          <p:cNvSpPr txBox="1"/>
          <p:nvPr/>
        </p:nvSpPr>
        <p:spPr>
          <a:xfrm>
            <a:off x="2638054" y="544818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18" name="TextBox 117"/>
          <p:cNvSpPr txBox="1"/>
          <p:nvPr/>
        </p:nvSpPr>
        <p:spPr>
          <a:xfrm>
            <a:off x="275854" y="4330335"/>
            <a:ext cx="482824" cy="400110"/>
          </a:xfrm>
          <a:prstGeom prst="rect">
            <a:avLst/>
          </a:prstGeom>
          <a:noFill/>
        </p:spPr>
        <p:txBody>
          <a:bodyPr wrap="none" rtlCol="0">
            <a:spAutoFit/>
          </a:bodyPr>
          <a:lstStyle/>
          <a:p>
            <a:r>
              <a:rPr lang="en-US" sz="2000" b="1" dirty="0">
                <a:solidFill>
                  <a:srgbClr val="00B050"/>
                </a:solidFill>
                <a:latin typeface="Arial" panose="020B0604020202020204" pitchFamily="34" charset="0"/>
                <a:cs typeface="Arial" panose="020B0604020202020204" pitchFamily="34" charset="0"/>
              </a:rPr>
              <a:t>b</a:t>
            </a:r>
            <a:r>
              <a:rPr lang="en-US" sz="2000" b="1" dirty="0" smtClean="0">
                <a:solidFill>
                  <a:srgbClr val="00B050"/>
                </a:solidFill>
                <a:latin typeface="Arial" panose="020B0604020202020204" pitchFamily="34" charset="0"/>
                <a:cs typeface="Arial" panose="020B0604020202020204" pitchFamily="34" charset="0"/>
              </a:rPr>
              <a:t>. </a:t>
            </a:r>
            <a:endParaRPr lang="en-US" sz="2000" b="1" dirty="0">
              <a:solidFill>
                <a:srgbClr val="00B050"/>
              </a:solidFill>
              <a:latin typeface="Arial" panose="020B0604020202020204" pitchFamily="34" charset="0"/>
              <a:cs typeface="Arial" panose="020B0604020202020204" pitchFamily="34" charset="0"/>
            </a:endParaRPr>
          </a:p>
        </p:txBody>
      </p:sp>
      <p:sp>
        <p:nvSpPr>
          <p:cNvPr id="119" name="TextBox 118"/>
          <p:cNvSpPr txBox="1"/>
          <p:nvPr/>
        </p:nvSpPr>
        <p:spPr>
          <a:xfrm>
            <a:off x="762000" y="5029200"/>
            <a:ext cx="327334" cy="400110"/>
          </a:xfrm>
          <a:prstGeom prst="rect">
            <a:avLst/>
          </a:prstGeom>
          <a:noFill/>
        </p:spPr>
        <p:txBody>
          <a:bodyPr wrap="none" rtlCol="0">
            <a:spAutoFit/>
          </a:bodyPr>
          <a:lstStyle/>
          <a:p>
            <a:r>
              <a:rPr lang="en-US" sz="2000" dirty="0">
                <a:solidFill>
                  <a:srgbClr val="C00000"/>
                </a:solidFill>
                <a:latin typeface="Arial" panose="020B0604020202020204" pitchFamily="34" charset="0"/>
                <a:cs typeface="Arial" panose="020B0604020202020204" pitchFamily="34" charset="0"/>
              </a:rPr>
              <a:t>4</a:t>
            </a:r>
            <a:endParaRPr lang="en-US" sz="2000" dirty="0">
              <a:solidFill>
                <a:srgbClr val="C00000"/>
              </a:solidFill>
              <a:latin typeface="Arial" panose="020B0604020202020204" pitchFamily="34" charset="0"/>
              <a:cs typeface="Arial" panose="020B0604020202020204" pitchFamily="34" charset="0"/>
            </a:endParaRPr>
          </a:p>
        </p:txBody>
      </p:sp>
      <p:pic>
        <p:nvPicPr>
          <p:cNvPr id="43" name="Picture 42"/>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5259125" y="2751038"/>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wipe(down)">
                                      <p:cBhvr>
                                        <p:cTn id="10" dur="500"/>
                                        <p:tgtEl>
                                          <p:spTgt spid="57"/>
                                        </p:tgtEl>
                                      </p:cBhvr>
                                    </p:animEffect>
                                  </p:childTnLst>
                                </p:cTn>
                              </p:par>
                              <p:par>
                                <p:cTn id="11" presetID="22" presetClass="entr" presetSubtype="4" fill="hold" nodeType="withEffect">
                                  <p:stCondLst>
                                    <p:cond delay="0"/>
                                  </p:stCondLst>
                                  <p:childTnLst>
                                    <p:set>
                                      <p:cBhvr>
                                        <p:cTn id="12" dur="1" fill="hold">
                                          <p:stCondLst>
                                            <p:cond delay="0"/>
                                          </p:stCondLst>
                                        </p:cTn>
                                        <p:tgtEl>
                                          <p:spTgt spid="78"/>
                                        </p:tgtEl>
                                        <p:attrNameLst>
                                          <p:attrName>style.visibility</p:attrName>
                                        </p:attrNameLst>
                                      </p:cBhvr>
                                      <p:to>
                                        <p:strVal val="visible"/>
                                      </p:to>
                                    </p:set>
                                    <p:animEffect transition="in" filter="wipe(down)">
                                      <p:cBhvr>
                                        <p:cTn id="13" dur="500"/>
                                        <p:tgtEl>
                                          <p:spTgt spid="7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0"/>
                                        </p:tgtEl>
                                        <p:attrNameLst>
                                          <p:attrName>style.visibility</p:attrName>
                                        </p:attrNameLst>
                                      </p:cBhvr>
                                      <p:to>
                                        <p:strVal val="visible"/>
                                      </p:to>
                                    </p:set>
                                    <p:animEffect transition="in" filter="wipe(down)">
                                      <p:cBhvr>
                                        <p:cTn id="16" dur="500"/>
                                        <p:tgtEl>
                                          <p:spTgt spid="80"/>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93"/>
                                        </p:tgtEl>
                                        <p:attrNameLst>
                                          <p:attrName>style.visibility</p:attrName>
                                        </p:attrNameLst>
                                      </p:cBhvr>
                                      <p:to>
                                        <p:strVal val="visible"/>
                                      </p:to>
                                    </p:set>
                                    <p:animEffect transition="in" filter="wipe(down)">
                                      <p:cBhvr>
                                        <p:cTn id="19" dur="500"/>
                                        <p:tgtEl>
                                          <p:spTgt spid="93"/>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94"/>
                                        </p:tgtEl>
                                        <p:attrNameLst>
                                          <p:attrName>style.visibility</p:attrName>
                                        </p:attrNameLst>
                                      </p:cBhvr>
                                      <p:to>
                                        <p:strVal val="visible"/>
                                      </p:to>
                                    </p:set>
                                    <p:animEffect transition="in" filter="wipe(down)">
                                      <p:cBhvr>
                                        <p:cTn id="22" dur="500"/>
                                        <p:tgtEl>
                                          <p:spTgt spid="94"/>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wipe(down)">
                                      <p:cBhvr>
                                        <p:cTn id="30" dur="500"/>
                                        <p:tgtEl>
                                          <p:spTgt spid="82"/>
                                        </p:tgtEl>
                                      </p:cBhvr>
                                    </p:animEffect>
                                  </p:childTnLst>
                                </p:cTn>
                              </p:par>
                              <p:par>
                                <p:cTn id="31" presetID="22" presetClass="entr" presetSubtype="4" fill="hold" nodeType="withEffect">
                                  <p:stCondLst>
                                    <p:cond delay="0"/>
                                  </p:stCondLst>
                                  <p:childTnLst>
                                    <p:set>
                                      <p:cBhvr>
                                        <p:cTn id="32" dur="1" fill="hold">
                                          <p:stCondLst>
                                            <p:cond delay="0"/>
                                          </p:stCondLst>
                                        </p:cTn>
                                        <p:tgtEl>
                                          <p:spTgt spid="83"/>
                                        </p:tgtEl>
                                        <p:attrNameLst>
                                          <p:attrName>style.visibility</p:attrName>
                                        </p:attrNameLst>
                                      </p:cBhvr>
                                      <p:to>
                                        <p:strVal val="visible"/>
                                      </p:to>
                                    </p:set>
                                    <p:animEffect transition="in" filter="wipe(down)">
                                      <p:cBhvr>
                                        <p:cTn id="33" dur="500"/>
                                        <p:tgtEl>
                                          <p:spTgt spid="83"/>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89"/>
                                        </p:tgtEl>
                                        <p:attrNameLst>
                                          <p:attrName>style.visibility</p:attrName>
                                        </p:attrNameLst>
                                      </p:cBhvr>
                                      <p:to>
                                        <p:strVal val="visible"/>
                                      </p:to>
                                    </p:set>
                                    <p:animEffect transition="in" filter="wipe(down)">
                                      <p:cBhvr>
                                        <p:cTn id="36" dur="500"/>
                                        <p:tgtEl>
                                          <p:spTgt spid="89"/>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90"/>
                                        </p:tgtEl>
                                        <p:attrNameLst>
                                          <p:attrName>style.visibility</p:attrName>
                                        </p:attrNameLst>
                                      </p:cBhvr>
                                      <p:to>
                                        <p:strVal val="visible"/>
                                      </p:to>
                                    </p:set>
                                    <p:animEffect transition="in" filter="wipe(down)">
                                      <p:cBhvr>
                                        <p:cTn id="39" dur="500"/>
                                        <p:tgtEl>
                                          <p:spTgt spid="9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95"/>
                                        </p:tgtEl>
                                        <p:attrNameLst>
                                          <p:attrName>style.visibility</p:attrName>
                                        </p:attrNameLst>
                                      </p:cBhvr>
                                      <p:to>
                                        <p:strVal val="visible"/>
                                      </p:to>
                                    </p:set>
                                    <p:animEffect transition="in" filter="wipe(down)">
                                      <p:cBhvr>
                                        <p:cTn id="44" dur="500"/>
                                        <p:tgtEl>
                                          <p:spTgt spid="95"/>
                                        </p:tgtEl>
                                      </p:cBhvr>
                                    </p:animEffect>
                                  </p:childTnLst>
                                </p:cTn>
                              </p:par>
                              <p:par>
                                <p:cTn id="45" presetID="22" presetClass="entr" presetSubtype="4" fill="hold" nodeType="withEffect">
                                  <p:stCondLst>
                                    <p:cond delay="0"/>
                                  </p:stCondLst>
                                  <p:childTnLst>
                                    <p:set>
                                      <p:cBhvr>
                                        <p:cTn id="46" dur="1" fill="hold">
                                          <p:stCondLst>
                                            <p:cond delay="0"/>
                                          </p:stCondLst>
                                        </p:cTn>
                                        <p:tgtEl>
                                          <p:spTgt spid="92"/>
                                        </p:tgtEl>
                                        <p:attrNameLst>
                                          <p:attrName>style.visibility</p:attrName>
                                        </p:attrNameLst>
                                      </p:cBhvr>
                                      <p:to>
                                        <p:strVal val="visible"/>
                                      </p:to>
                                    </p:set>
                                    <p:animEffect transition="in" filter="wipe(down)">
                                      <p:cBhvr>
                                        <p:cTn id="47" dur="500"/>
                                        <p:tgtEl>
                                          <p:spTgt spid="9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96"/>
                                        </p:tgtEl>
                                        <p:attrNameLst>
                                          <p:attrName>style.visibility</p:attrName>
                                        </p:attrNameLst>
                                      </p:cBhvr>
                                      <p:to>
                                        <p:strVal val="visible"/>
                                      </p:to>
                                    </p:set>
                                    <p:animEffect transition="in" filter="wipe(down)">
                                      <p:cBhvr>
                                        <p:cTn id="52" dur="500"/>
                                        <p:tgtEl>
                                          <p:spTgt spid="9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97"/>
                                        </p:tgtEl>
                                        <p:attrNameLst>
                                          <p:attrName>style.visibility</p:attrName>
                                        </p:attrNameLst>
                                      </p:cBhvr>
                                      <p:to>
                                        <p:strVal val="visible"/>
                                      </p:to>
                                    </p:set>
                                    <p:animEffect transition="in" filter="wipe(down)">
                                      <p:cBhvr>
                                        <p:cTn id="57" dur="500"/>
                                        <p:tgtEl>
                                          <p:spTgt spid="97"/>
                                        </p:tgtEl>
                                      </p:cBhvr>
                                    </p:animEffect>
                                  </p:childTnLst>
                                </p:cTn>
                              </p:par>
                              <p:par>
                                <p:cTn id="58" presetID="22" presetClass="entr" presetSubtype="4" fill="hold" nodeType="withEffect">
                                  <p:stCondLst>
                                    <p:cond delay="0"/>
                                  </p:stCondLst>
                                  <p:childTnLst>
                                    <p:set>
                                      <p:cBhvr>
                                        <p:cTn id="59" dur="1" fill="hold">
                                          <p:stCondLst>
                                            <p:cond delay="0"/>
                                          </p:stCondLst>
                                        </p:cTn>
                                        <p:tgtEl>
                                          <p:spTgt spid="98"/>
                                        </p:tgtEl>
                                        <p:attrNameLst>
                                          <p:attrName>style.visibility</p:attrName>
                                        </p:attrNameLst>
                                      </p:cBhvr>
                                      <p:to>
                                        <p:strVal val="visible"/>
                                      </p:to>
                                    </p:set>
                                    <p:animEffect transition="in" filter="wipe(down)">
                                      <p:cBhvr>
                                        <p:cTn id="60" dur="500"/>
                                        <p:tgtEl>
                                          <p:spTgt spid="98"/>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99"/>
                                        </p:tgtEl>
                                        <p:attrNameLst>
                                          <p:attrName>style.visibility</p:attrName>
                                        </p:attrNameLst>
                                      </p:cBhvr>
                                      <p:to>
                                        <p:strVal val="visible"/>
                                      </p:to>
                                    </p:set>
                                    <p:animEffect transition="in" filter="wipe(down)">
                                      <p:cBhvr>
                                        <p:cTn id="63" dur="500"/>
                                        <p:tgtEl>
                                          <p:spTgt spid="99"/>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101"/>
                                        </p:tgtEl>
                                        <p:attrNameLst>
                                          <p:attrName>style.visibility</p:attrName>
                                        </p:attrNameLst>
                                      </p:cBhvr>
                                      <p:to>
                                        <p:strVal val="visible"/>
                                      </p:to>
                                    </p:set>
                                    <p:animEffect transition="in" filter="wipe(down)">
                                      <p:cBhvr>
                                        <p:cTn id="66" dur="500"/>
                                        <p:tgtEl>
                                          <p:spTgt spid="101"/>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102"/>
                                        </p:tgtEl>
                                        <p:attrNameLst>
                                          <p:attrName>style.visibility</p:attrName>
                                        </p:attrNameLst>
                                      </p:cBhvr>
                                      <p:to>
                                        <p:strVal val="visible"/>
                                      </p:to>
                                    </p:set>
                                    <p:animEffect transition="in" filter="wipe(down)">
                                      <p:cBhvr>
                                        <p:cTn id="69" dur="500"/>
                                        <p:tgtEl>
                                          <p:spTgt spid="102"/>
                                        </p:tgtEl>
                                      </p:cBhvr>
                                    </p:animEffect>
                                  </p:childTnLst>
                                </p:cTn>
                              </p:par>
                              <p:par>
                                <p:cTn id="70" presetID="22" presetClass="entr" presetSubtype="4" fill="hold" nodeType="withEffect">
                                  <p:stCondLst>
                                    <p:cond delay="0"/>
                                  </p:stCondLst>
                                  <p:childTnLst>
                                    <p:set>
                                      <p:cBhvr>
                                        <p:cTn id="71" dur="1" fill="hold">
                                          <p:stCondLst>
                                            <p:cond delay="0"/>
                                          </p:stCondLst>
                                        </p:cTn>
                                        <p:tgtEl>
                                          <p:spTgt spid="103"/>
                                        </p:tgtEl>
                                        <p:attrNameLst>
                                          <p:attrName>style.visibility</p:attrName>
                                        </p:attrNameLst>
                                      </p:cBhvr>
                                      <p:to>
                                        <p:strVal val="visible"/>
                                      </p:to>
                                    </p:set>
                                    <p:animEffect transition="in" filter="wipe(down)">
                                      <p:cBhvr>
                                        <p:cTn id="72" dur="500"/>
                                        <p:tgtEl>
                                          <p:spTgt spid="103"/>
                                        </p:tgtEl>
                                      </p:cBhvr>
                                    </p:animEffect>
                                  </p:childTnLst>
                                </p:cTn>
                              </p:par>
                              <p:par>
                                <p:cTn id="73" presetID="22" presetClass="entr" presetSubtype="4" fill="hold" grpId="0" nodeType="withEffect">
                                  <p:stCondLst>
                                    <p:cond delay="0"/>
                                  </p:stCondLst>
                                  <p:childTnLst>
                                    <p:set>
                                      <p:cBhvr>
                                        <p:cTn id="74" dur="1" fill="hold">
                                          <p:stCondLst>
                                            <p:cond delay="0"/>
                                          </p:stCondLst>
                                        </p:cTn>
                                        <p:tgtEl>
                                          <p:spTgt spid="104"/>
                                        </p:tgtEl>
                                        <p:attrNameLst>
                                          <p:attrName>style.visibility</p:attrName>
                                        </p:attrNameLst>
                                      </p:cBhvr>
                                      <p:to>
                                        <p:strVal val="visible"/>
                                      </p:to>
                                    </p:set>
                                    <p:animEffect transition="in" filter="wipe(down)">
                                      <p:cBhvr>
                                        <p:cTn id="75" dur="500"/>
                                        <p:tgtEl>
                                          <p:spTgt spid="104"/>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110"/>
                                        </p:tgtEl>
                                        <p:attrNameLst>
                                          <p:attrName>style.visibility</p:attrName>
                                        </p:attrNameLst>
                                      </p:cBhvr>
                                      <p:to>
                                        <p:strVal val="visible"/>
                                      </p:to>
                                    </p:set>
                                    <p:animEffect transition="in" filter="wipe(down)">
                                      <p:cBhvr>
                                        <p:cTn id="78" dur="500"/>
                                        <p:tgtEl>
                                          <p:spTgt spid="110"/>
                                        </p:tgtEl>
                                      </p:cBhvr>
                                    </p:animEffect>
                                  </p:childTnLst>
                                </p:cTn>
                              </p:par>
                              <p:par>
                                <p:cTn id="79" presetID="22" presetClass="entr" presetSubtype="4" fill="hold" grpId="0" nodeType="withEffect">
                                  <p:stCondLst>
                                    <p:cond delay="0"/>
                                  </p:stCondLst>
                                  <p:childTnLst>
                                    <p:set>
                                      <p:cBhvr>
                                        <p:cTn id="80" dur="1" fill="hold">
                                          <p:stCondLst>
                                            <p:cond delay="0"/>
                                          </p:stCondLst>
                                        </p:cTn>
                                        <p:tgtEl>
                                          <p:spTgt spid="111"/>
                                        </p:tgtEl>
                                        <p:attrNameLst>
                                          <p:attrName>style.visibility</p:attrName>
                                        </p:attrNameLst>
                                      </p:cBhvr>
                                      <p:to>
                                        <p:strVal val="visible"/>
                                      </p:to>
                                    </p:set>
                                    <p:animEffect transition="in" filter="wipe(down)">
                                      <p:cBhvr>
                                        <p:cTn id="81" dur="500"/>
                                        <p:tgtEl>
                                          <p:spTgt spid="111"/>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118"/>
                                        </p:tgtEl>
                                        <p:attrNameLst>
                                          <p:attrName>style.visibility</p:attrName>
                                        </p:attrNameLst>
                                      </p:cBhvr>
                                      <p:to>
                                        <p:strVal val="visible"/>
                                      </p:to>
                                    </p:set>
                                    <p:animEffect transition="in" filter="wipe(down)">
                                      <p:cBhvr>
                                        <p:cTn id="84" dur="500"/>
                                        <p:tgtEl>
                                          <p:spTgt spid="118"/>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105"/>
                                        </p:tgtEl>
                                        <p:attrNameLst>
                                          <p:attrName>style.visibility</p:attrName>
                                        </p:attrNameLst>
                                      </p:cBhvr>
                                      <p:to>
                                        <p:strVal val="visible"/>
                                      </p:to>
                                    </p:set>
                                    <p:animEffect transition="in" filter="wipe(down)">
                                      <p:cBhvr>
                                        <p:cTn id="89" dur="500"/>
                                        <p:tgtEl>
                                          <p:spTgt spid="105"/>
                                        </p:tgtEl>
                                      </p:cBhvr>
                                    </p:animEffect>
                                  </p:childTnLst>
                                </p:cTn>
                              </p:par>
                              <p:par>
                                <p:cTn id="90" presetID="22" presetClass="entr" presetSubtype="4" fill="hold" nodeType="withEffect">
                                  <p:stCondLst>
                                    <p:cond delay="0"/>
                                  </p:stCondLst>
                                  <p:childTnLst>
                                    <p:set>
                                      <p:cBhvr>
                                        <p:cTn id="91" dur="1" fill="hold">
                                          <p:stCondLst>
                                            <p:cond delay="0"/>
                                          </p:stCondLst>
                                        </p:cTn>
                                        <p:tgtEl>
                                          <p:spTgt spid="106"/>
                                        </p:tgtEl>
                                        <p:attrNameLst>
                                          <p:attrName>style.visibility</p:attrName>
                                        </p:attrNameLst>
                                      </p:cBhvr>
                                      <p:to>
                                        <p:strVal val="visible"/>
                                      </p:to>
                                    </p:set>
                                    <p:animEffect transition="in" filter="wipe(down)">
                                      <p:cBhvr>
                                        <p:cTn id="92" dur="500"/>
                                        <p:tgtEl>
                                          <p:spTgt spid="106"/>
                                        </p:tgtEl>
                                      </p:cBhvr>
                                    </p:animEffect>
                                  </p:childTnLst>
                                </p:cTn>
                              </p:par>
                              <p:par>
                                <p:cTn id="93" presetID="22" presetClass="entr" presetSubtype="4" fill="hold" grpId="0" nodeType="withEffect">
                                  <p:stCondLst>
                                    <p:cond delay="0"/>
                                  </p:stCondLst>
                                  <p:childTnLst>
                                    <p:set>
                                      <p:cBhvr>
                                        <p:cTn id="94" dur="1" fill="hold">
                                          <p:stCondLst>
                                            <p:cond delay="0"/>
                                          </p:stCondLst>
                                        </p:cTn>
                                        <p:tgtEl>
                                          <p:spTgt spid="107"/>
                                        </p:tgtEl>
                                        <p:attrNameLst>
                                          <p:attrName>style.visibility</p:attrName>
                                        </p:attrNameLst>
                                      </p:cBhvr>
                                      <p:to>
                                        <p:strVal val="visible"/>
                                      </p:to>
                                    </p:set>
                                    <p:animEffect transition="in" filter="wipe(down)">
                                      <p:cBhvr>
                                        <p:cTn id="95" dur="500"/>
                                        <p:tgtEl>
                                          <p:spTgt spid="107"/>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108"/>
                                        </p:tgtEl>
                                        <p:attrNameLst>
                                          <p:attrName>style.visibility</p:attrName>
                                        </p:attrNameLst>
                                      </p:cBhvr>
                                      <p:to>
                                        <p:strVal val="visible"/>
                                      </p:to>
                                    </p:set>
                                    <p:animEffect transition="in" filter="wipe(down)">
                                      <p:cBhvr>
                                        <p:cTn id="98" dur="500"/>
                                        <p:tgtEl>
                                          <p:spTgt spid="108"/>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nodeType="clickEffect">
                                  <p:stCondLst>
                                    <p:cond delay="0"/>
                                  </p:stCondLst>
                                  <p:childTnLst>
                                    <p:set>
                                      <p:cBhvr>
                                        <p:cTn id="102" dur="1" fill="hold">
                                          <p:stCondLst>
                                            <p:cond delay="0"/>
                                          </p:stCondLst>
                                        </p:cTn>
                                        <p:tgtEl>
                                          <p:spTgt spid="109"/>
                                        </p:tgtEl>
                                        <p:attrNameLst>
                                          <p:attrName>style.visibility</p:attrName>
                                        </p:attrNameLst>
                                      </p:cBhvr>
                                      <p:to>
                                        <p:strVal val="visible"/>
                                      </p:to>
                                    </p:set>
                                    <p:animEffect transition="in" filter="wipe(down)">
                                      <p:cBhvr>
                                        <p:cTn id="103" dur="500"/>
                                        <p:tgtEl>
                                          <p:spTgt spid="109"/>
                                        </p:tgtEl>
                                      </p:cBhvr>
                                    </p:animEffect>
                                  </p:childTnLst>
                                </p:cTn>
                              </p:par>
                              <p:par>
                                <p:cTn id="104" presetID="22" presetClass="entr" presetSubtype="4" fill="hold" nodeType="withEffect">
                                  <p:stCondLst>
                                    <p:cond delay="0"/>
                                  </p:stCondLst>
                                  <p:childTnLst>
                                    <p:set>
                                      <p:cBhvr>
                                        <p:cTn id="105" dur="1" fill="hold">
                                          <p:stCondLst>
                                            <p:cond delay="0"/>
                                          </p:stCondLst>
                                        </p:cTn>
                                        <p:tgtEl>
                                          <p:spTgt spid="112"/>
                                        </p:tgtEl>
                                        <p:attrNameLst>
                                          <p:attrName>style.visibility</p:attrName>
                                        </p:attrNameLst>
                                      </p:cBhvr>
                                      <p:to>
                                        <p:strVal val="visible"/>
                                      </p:to>
                                    </p:set>
                                    <p:animEffect transition="in" filter="wipe(down)">
                                      <p:cBhvr>
                                        <p:cTn id="106" dur="500"/>
                                        <p:tgtEl>
                                          <p:spTgt spid="112"/>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119"/>
                                        </p:tgtEl>
                                        <p:attrNameLst>
                                          <p:attrName>style.visibility</p:attrName>
                                        </p:attrNameLst>
                                      </p:cBhvr>
                                      <p:to>
                                        <p:strVal val="visible"/>
                                      </p:to>
                                    </p:set>
                                    <p:animEffect transition="in" filter="wipe(down)">
                                      <p:cBhvr>
                                        <p:cTn id="111" dur="500"/>
                                        <p:tgtEl>
                                          <p:spTgt spid="119"/>
                                        </p:tgtEl>
                                      </p:cBhvr>
                                    </p:animEffect>
                                  </p:childTnLst>
                                </p:cTn>
                              </p:par>
                              <p:par>
                                <p:cTn id="112" presetID="22" presetClass="entr" presetSubtype="4" fill="hold" grpId="0" nodeType="withEffect">
                                  <p:stCondLst>
                                    <p:cond delay="0"/>
                                  </p:stCondLst>
                                  <p:childTnLst>
                                    <p:set>
                                      <p:cBhvr>
                                        <p:cTn id="113" dur="1" fill="hold">
                                          <p:stCondLst>
                                            <p:cond delay="0"/>
                                          </p:stCondLst>
                                        </p:cTn>
                                        <p:tgtEl>
                                          <p:spTgt spid="113"/>
                                        </p:tgtEl>
                                        <p:attrNameLst>
                                          <p:attrName>style.visibility</p:attrName>
                                        </p:attrNameLst>
                                      </p:cBhvr>
                                      <p:to>
                                        <p:strVal val="visible"/>
                                      </p:to>
                                    </p:set>
                                    <p:animEffect transition="in" filter="wipe(down)">
                                      <p:cBhvr>
                                        <p:cTn id="114" dur="500"/>
                                        <p:tgtEl>
                                          <p:spTgt spid="113"/>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4" fill="hold" grpId="0" nodeType="clickEffect">
                                  <p:stCondLst>
                                    <p:cond delay="0"/>
                                  </p:stCondLst>
                                  <p:childTnLst>
                                    <p:set>
                                      <p:cBhvr>
                                        <p:cTn id="118" dur="1" fill="hold">
                                          <p:stCondLst>
                                            <p:cond delay="0"/>
                                          </p:stCondLst>
                                        </p:cTn>
                                        <p:tgtEl>
                                          <p:spTgt spid="114"/>
                                        </p:tgtEl>
                                        <p:attrNameLst>
                                          <p:attrName>style.visibility</p:attrName>
                                        </p:attrNameLst>
                                      </p:cBhvr>
                                      <p:to>
                                        <p:strVal val="visible"/>
                                      </p:to>
                                    </p:set>
                                    <p:animEffect transition="in" filter="wipe(down)">
                                      <p:cBhvr>
                                        <p:cTn id="119" dur="500"/>
                                        <p:tgtEl>
                                          <p:spTgt spid="114"/>
                                        </p:tgtEl>
                                      </p:cBhvr>
                                    </p:animEffect>
                                  </p:childTnLst>
                                </p:cTn>
                              </p:par>
                              <p:par>
                                <p:cTn id="120" presetID="22" presetClass="entr" presetSubtype="4" fill="hold" nodeType="withEffect">
                                  <p:stCondLst>
                                    <p:cond delay="0"/>
                                  </p:stCondLst>
                                  <p:childTnLst>
                                    <p:set>
                                      <p:cBhvr>
                                        <p:cTn id="121" dur="1" fill="hold">
                                          <p:stCondLst>
                                            <p:cond delay="0"/>
                                          </p:stCondLst>
                                        </p:cTn>
                                        <p:tgtEl>
                                          <p:spTgt spid="115"/>
                                        </p:tgtEl>
                                        <p:attrNameLst>
                                          <p:attrName>style.visibility</p:attrName>
                                        </p:attrNameLst>
                                      </p:cBhvr>
                                      <p:to>
                                        <p:strVal val="visible"/>
                                      </p:to>
                                    </p:set>
                                    <p:animEffect transition="in" filter="wipe(down)">
                                      <p:cBhvr>
                                        <p:cTn id="122" dur="500"/>
                                        <p:tgtEl>
                                          <p:spTgt spid="115"/>
                                        </p:tgtEl>
                                      </p:cBhvr>
                                    </p:animEffect>
                                  </p:childTnLst>
                                </p:cTn>
                              </p:par>
                              <p:par>
                                <p:cTn id="123" presetID="22" presetClass="entr" presetSubtype="4" fill="hold" grpId="0" nodeType="withEffect">
                                  <p:stCondLst>
                                    <p:cond delay="0"/>
                                  </p:stCondLst>
                                  <p:childTnLst>
                                    <p:set>
                                      <p:cBhvr>
                                        <p:cTn id="124" dur="1" fill="hold">
                                          <p:stCondLst>
                                            <p:cond delay="0"/>
                                          </p:stCondLst>
                                        </p:cTn>
                                        <p:tgtEl>
                                          <p:spTgt spid="116"/>
                                        </p:tgtEl>
                                        <p:attrNameLst>
                                          <p:attrName>style.visibility</p:attrName>
                                        </p:attrNameLst>
                                      </p:cBhvr>
                                      <p:to>
                                        <p:strVal val="visible"/>
                                      </p:to>
                                    </p:set>
                                    <p:animEffect transition="in" filter="wipe(down)">
                                      <p:cBhvr>
                                        <p:cTn id="125" dur="500"/>
                                        <p:tgtEl>
                                          <p:spTgt spid="116"/>
                                        </p:tgtEl>
                                      </p:cBhvr>
                                    </p:animEffect>
                                  </p:childTnLst>
                                </p:cTn>
                              </p:par>
                              <p:par>
                                <p:cTn id="126" presetID="22" presetClass="entr" presetSubtype="4" fill="hold" grpId="0" nodeType="withEffect">
                                  <p:stCondLst>
                                    <p:cond delay="0"/>
                                  </p:stCondLst>
                                  <p:childTnLst>
                                    <p:set>
                                      <p:cBhvr>
                                        <p:cTn id="127" dur="1" fill="hold">
                                          <p:stCondLst>
                                            <p:cond delay="0"/>
                                          </p:stCondLst>
                                        </p:cTn>
                                        <p:tgtEl>
                                          <p:spTgt spid="117"/>
                                        </p:tgtEl>
                                        <p:attrNameLst>
                                          <p:attrName>style.visibility</p:attrName>
                                        </p:attrNameLst>
                                      </p:cBhvr>
                                      <p:to>
                                        <p:strVal val="visible"/>
                                      </p:to>
                                    </p:set>
                                    <p:animEffect transition="in" filter="wipe(down)">
                                      <p:cBhvr>
                                        <p:cTn id="128" dur="5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7" grpId="0"/>
      <p:bldP spid="80" grpId="0"/>
      <p:bldP spid="82" grpId="0"/>
      <p:bldP spid="89" grpId="0"/>
      <p:bldP spid="90" grpId="0"/>
      <p:bldP spid="93" grpId="0"/>
      <p:bldP spid="94" grpId="0"/>
      <p:bldP spid="96" grpId="0"/>
      <p:bldP spid="97" grpId="0"/>
      <p:bldP spid="99" grpId="0"/>
      <p:bldP spid="101" grpId="0"/>
      <p:bldP spid="2" grpId="0"/>
      <p:bldP spid="102" grpId="0"/>
      <p:bldP spid="104" grpId="0"/>
      <p:bldP spid="105" grpId="0"/>
      <p:bldP spid="107" grpId="0"/>
      <p:bldP spid="108" grpId="0"/>
      <p:bldP spid="110" grpId="0"/>
      <p:bldP spid="111" grpId="0"/>
      <p:bldP spid="113" grpId="0"/>
      <p:bldP spid="114" grpId="0"/>
      <p:bldP spid="116" grpId="0"/>
      <p:bldP spid="117" grpId="0"/>
      <p:bldP spid="118" grpId="0"/>
      <p:bldP spid="1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8" name="TextBox 7"/>
          <p:cNvSpPr txBox="1"/>
          <p:nvPr/>
        </p:nvSpPr>
        <p:spPr>
          <a:xfrm>
            <a:off x="381000" y="1066800"/>
            <a:ext cx="1447800" cy="400110"/>
          </a:xfrm>
          <a:prstGeom prst="rect">
            <a:avLst/>
          </a:prstGeom>
          <a:noFill/>
          <a:ln w="28575">
            <a:solidFill>
              <a:srgbClr val="7030A0"/>
            </a:solidFill>
          </a:ln>
        </p:spPr>
        <p:txBody>
          <a:bodyPr wrap="square" rtlCol="0">
            <a:spAutoFit/>
          </a:bodyPr>
          <a:lstStyle/>
          <a:p>
            <a:r>
              <a:rPr lang="en-US" sz="2000" b="1" dirty="0" smtClean="0">
                <a:solidFill>
                  <a:srgbClr val="7030A0"/>
                </a:solidFill>
                <a:latin typeface="Arial" panose="020B0604020202020204" pitchFamily="34" charset="0"/>
                <a:cs typeface="Arial" panose="020B0604020202020204" pitchFamily="34" charset="0"/>
              </a:rPr>
              <a:t>1. Divide:  </a:t>
            </a:r>
            <a:endParaRPr lang="en-US" sz="2000" b="1" dirty="0">
              <a:solidFill>
                <a:srgbClr val="7030A0"/>
              </a:solidFill>
              <a:latin typeface="Arial" panose="020B0604020202020204" pitchFamily="34" charset="0"/>
              <a:cs typeface="Arial" panose="020B0604020202020204" pitchFamily="34" charset="0"/>
            </a:endParaRPr>
          </a:p>
        </p:txBody>
      </p:sp>
      <p:sp>
        <p:nvSpPr>
          <p:cNvPr id="89" name="TextBox 88"/>
          <p:cNvSpPr txBox="1"/>
          <p:nvPr/>
        </p:nvSpPr>
        <p:spPr>
          <a:xfrm>
            <a:off x="457200" y="308723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 name="TextBox 1"/>
          <p:cNvSpPr txBox="1"/>
          <p:nvPr/>
        </p:nvSpPr>
        <p:spPr>
          <a:xfrm>
            <a:off x="152400" y="1934381"/>
            <a:ext cx="468398" cy="400110"/>
          </a:xfrm>
          <a:prstGeom prst="rect">
            <a:avLst/>
          </a:prstGeom>
          <a:noFill/>
        </p:spPr>
        <p:txBody>
          <a:bodyPr wrap="none" rtlCol="0">
            <a:spAutoFit/>
          </a:bodyPr>
          <a:lstStyle/>
          <a:p>
            <a:r>
              <a:rPr lang="en-US" sz="2000" b="1" dirty="0">
                <a:solidFill>
                  <a:srgbClr val="00B050"/>
                </a:solidFill>
                <a:latin typeface="Arial" panose="020B0604020202020204" pitchFamily="34" charset="0"/>
                <a:cs typeface="Arial" panose="020B0604020202020204" pitchFamily="34" charset="0"/>
              </a:rPr>
              <a:t>c</a:t>
            </a:r>
            <a:r>
              <a:rPr lang="en-US" sz="2000" b="1" dirty="0" smtClean="0">
                <a:solidFill>
                  <a:srgbClr val="00B050"/>
                </a:solidFill>
                <a:latin typeface="Arial" panose="020B0604020202020204" pitchFamily="34" charset="0"/>
                <a:cs typeface="Arial" panose="020B0604020202020204" pitchFamily="34" charset="0"/>
              </a:rPr>
              <a:t>. </a:t>
            </a:r>
            <a:endParaRPr lang="en-US" sz="2000" b="1" dirty="0">
              <a:solidFill>
                <a:srgbClr val="00B050"/>
              </a:solidFill>
              <a:latin typeface="Arial" panose="020B0604020202020204" pitchFamily="34" charset="0"/>
              <a:cs typeface="Arial" panose="020B0604020202020204" pitchFamily="34" charset="0"/>
            </a:endParaRPr>
          </a:p>
        </p:txBody>
      </p:sp>
      <p:sp>
        <p:nvSpPr>
          <p:cNvPr id="107" name="TextBox 106"/>
          <p:cNvSpPr txBox="1"/>
          <p:nvPr/>
        </p:nvSpPr>
        <p:spPr>
          <a:xfrm>
            <a:off x="580654" y="5483184"/>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18" name="TextBox 117"/>
          <p:cNvSpPr txBox="1"/>
          <p:nvPr/>
        </p:nvSpPr>
        <p:spPr>
          <a:xfrm>
            <a:off x="275854" y="4330335"/>
            <a:ext cx="482824"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d. </a:t>
            </a:r>
            <a:endParaRPr lang="en-US" sz="2000" b="1" dirty="0">
              <a:solidFill>
                <a:srgbClr val="00B050"/>
              </a:solidFill>
              <a:latin typeface="Arial" panose="020B0604020202020204" pitchFamily="34" charset="0"/>
              <a:cs typeface="Arial" panose="020B0604020202020204" pitchFamily="34" charset="0"/>
            </a:endParaRPr>
          </a:p>
        </p:txBody>
      </p:sp>
      <p:sp>
        <p:nvSpPr>
          <p:cNvPr id="42" name="TextBox 41"/>
          <p:cNvSpPr txBox="1"/>
          <p:nvPr/>
        </p:nvSpPr>
        <p:spPr>
          <a:xfrm flipH="1">
            <a:off x="1007234" y="1928336"/>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8</a:t>
            </a:r>
            <a:endParaRPr lang="en-US" sz="2000" b="1" dirty="0">
              <a:solidFill>
                <a:srgbClr val="00B050"/>
              </a:solidFill>
              <a:latin typeface="Arial" panose="020B0604020202020204" pitchFamily="34" charset="0"/>
              <a:cs typeface="Arial" panose="020B0604020202020204" pitchFamily="34" charset="0"/>
            </a:endParaRPr>
          </a:p>
        </p:txBody>
      </p:sp>
      <p:cxnSp>
        <p:nvCxnSpPr>
          <p:cNvPr id="43" name="Straight Connector 42"/>
          <p:cNvCxnSpPr/>
          <p:nvPr/>
        </p:nvCxnSpPr>
        <p:spPr>
          <a:xfrm>
            <a:off x="1109262" y="2309336"/>
            <a:ext cx="333585" cy="0"/>
          </a:xfrm>
          <a:prstGeom prst="line">
            <a:avLst/>
          </a:prstGeom>
        </p:spPr>
        <p:style>
          <a:lnRef idx="2">
            <a:schemeClr val="dk1"/>
          </a:lnRef>
          <a:fillRef idx="0">
            <a:schemeClr val="dk1"/>
          </a:fillRef>
          <a:effectRef idx="1">
            <a:schemeClr val="dk1"/>
          </a:effectRef>
          <a:fontRef idx="minor">
            <a:schemeClr val="tx1"/>
          </a:fontRef>
        </p:style>
      </p:cxnSp>
      <p:sp>
        <p:nvSpPr>
          <p:cNvPr id="44" name="TextBox 43"/>
          <p:cNvSpPr txBox="1"/>
          <p:nvPr/>
        </p:nvSpPr>
        <p:spPr>
          <a:xfrm flipH="1">
            <a:off x="2050208" y="1934381"/>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2</a:t>
            </a:r>
            <a:endParaRPr lang="en-US" sz="2000" b="1" dirty="0">
              <a:solidFill>
                <a:srgbClr val="00B050"/>
              </a:solidFill>
              <a:latin typeface="Arial" panose="020B0604020202020204" pitchFamily="34" charset="0"/>
              <a:cs typeface="Arial" panose="020B0604020202020204" pitchFamily="34" charset="0"/>
            </a:endParaRPr>
          </a:p>
        </p:txBody>
      </p:sp>
      <p:sp>
        <p:nvSpPr>
          <p:cNvPr id="45" name="TextBox 44"/>
          <p:cNvSpPr txBox="1"/>
          <p:nvPr/>
        </p:nvSpPr>
        <p:spPr>
          <a:xfrm>
            <a:off x="1917326" y="2290226"/>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13</a:t>
            </a:r>
            <a:endParaRPr lang="en-US" sz="2000" b="1" dirty="0">
              <a:solidFill>
                <a:srgbClr val="00B050"/>
              </a:solidFill>
              <a:latin typeface="Arial" panose="020B0604020202020204" pitchFamily="34" charset="0"/>
              <a:cs typeface="Arial" panose="020B0604020202020204" pitchFamily="34" charset="0"/>
            </a:endParaRPr>
          </a:p>
        </p:txBody>
      </p:sp>
      <p:cxnSp>
        <p:nvCxnSpPr>
          <p:cNvPr id="46" name="Straight Connector 45"/>
          <p:cNvCxnSpPr/>
          <p:nvPr/>
        </p:nvCxnSpPr>
        <p:spPr>
          <a:xfrm>
            <a:off x="2021422" y="2315381"/>
            <a:ext cx="333585" cy="0"/>
          </a:xfrm>
          <a:prstGeom prst="line">
            <a:avLst/>
          </a:prstGeom>
        </p:spPr>
        <p:style>
          <a:lnRef idx="2">
            <a:schemeClr val="dk1"/>
          </a:lnRef>
          <a:fillRef idx="0">
            <a:schemeClr val="dk1"/>
          </a:fillRef>
          <a:effectRef idx="1">
            <a:schemeClr val="dk1"/>
          </a:effectRef>
          <a:fontRef idx="minor">
            <a:schemeClr val="tx1"/>
          </a:fontRef>
        </p:style>
      </p:cxnSp>
      <p:sp>
        <p:nvSpPr>
          <p:cNvPr id="47" name="TextBox 46"/>
          <p:cNvSpPr txBox="1"/>
          <p:nvPr/>
        </p:nvSpPr>
        <p:spPr>
          <a:xfrm flipH="1">
            <a:off x="1295400" y="2846962"/>
            <a:ext cx="1042494"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8  × 13 </a:t>
            </a:r>
            <a:endParaRPr lang="en-US" sz="2000" dirty="0">
              <a:latin typeface="Arial" panose="020B0604020202020204" pitchFamily="34" charset="0"/>
              <a:cs typeface="Arial" panose="020B0604020202020204" pitchFamily="34" charset="0"/>
            </a:endParaRPr>
          </a:p>
        </p:txBody>
      </p:sp>
      <p:cxnSp>
        <p:nvCxnSpPr>
          <p:cNvPr id="48" name="Straight Connector 47"/>
          <p:cNvCxnSpPr/>
          <p:nvPr/>
        </p:nvCxnSpPr>
        <p:spPr>
          <a:xfrm flipV="1">
            <a:off x="1219200" y="3268248"/>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49" name="TextBox 48"/>
          <p:cNvSpPr txBox="1"/>
          <p:nvPr/>
        </p:nvSpPr>
        <p:spPr>
          <a:xfrm>
            <a:off x="2590800" y="3052226"/>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54" name="TextBox 53"/>
          <p:cNvSpPr txBox="1"/>
          <p:nvPr/>
        </p:nvSpPr>
        <p:spPr>
          <a:xfrm flipH="1">
            <a:off x="1295400" y="3280826"/>
            <a:ext cx="114300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13 × 2 </a:t>
            </a:r>
            <a:endParaRPr lang="en-US" sz="2000" dirty="0">
              <a:latin typeface="Arial" panose="020B0604020202020204" pitchFamily="34" charset="0"/>
              <a:cs typeface="Arial" panose="020B0604020202020204" pitchFamily="34" charset="0"/>
            </a:endParaRPr>
          </a:p>
        </p:txBody>
      </p:sp>
      <p:cxnSp>
        <p:nvCxnSpPr>
          <p:cNvPr id="56" name="Straight Connector 55"/>
          <p:cNvCxnSpPr/>
          <p:nvPr/>
        </p:nvCxnSpPr>
        <p:spPr>
          <a:xfrm>
            <a:off x="1893580" y="2970817"/>
            <a:ext cx="310298" cy="276255"/>
          </a:xfrm>
          <a:prstGeom prst="line">
            <a:avLst/>
          </a:prstGeom>
        </p:spPr>
        <p:style>
          <a:lnRef idx="2">
            <a:schemeClr val="dk1"/>
          </a:lnRef>
          <a:fillRef idx="0">
            <a:schemeClr val="dk1"/>
          </a:fillRef>
          <a:effectRef idx="1">
            <a:schemeClr val="dk1"/>
          </a:effectRef>
          <a:fontRef idx="minor">
            <a:schemeClr val="tx1"/>
          </a:fontRef>
        </p:style>
      </p:cxnSp>
      <p:sp>
        <p:nvSpPr>
          <p:cNvPr id="58" name="TextBox 57"/>
          <p:cNvSpPr txBox="1"/>
          <p:nvPr/>
        </p:nvSpPr>
        <p:spPr>
          <a:xfrm flipH="1">
            <a:off x="990600" y="2290226"/>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13</a:t>
            </a:r>
            <a:endParaRPr lang="en-US" sz="2000" b="1" dirty="0">
              <a:solidFill>
                <a:srgbClr val="00B050"/>
              </a:solidFill>
              <a:latin typeface="Arial" panose="020B0604020202020204" pitchFamily="34" charset="0"/>
              <a:cs typeface="Arial" panose="020B0604020202020204" pitchFamily="34" charset="0"/>
            </a:endParaRPr>
          </a:p>
        </p:txBody>
      </p:sp>
      <p:sp>
        <p:nvSpPr>
          <p:cNvPr id="59" name="TextBox 58"/>
          <p:cNvSpPr txBox="1"/>
          <p:nvPr/>
        </p:nvSpPr>
        <p:spPr>
          <a:xfrm>
            <a:off x="1524000" y="2076271"/>
            <a:ext cx="325730"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t>
            </a:r>
            <a:endParaRPr lang="en-US" sz="2000" b="1" dirty="0">
              <a:solidFill>
                <a:srgbClr val="00B050"/>
              </a:solidFill>
              <a:latin typeface="Arial" panose="020B0604020202020204" pitchFamily="34" charset="0"/>
              <a:cs typeface="Arial" panose="020B0604020202020204" pitchFamily="34" charset="0"/>
            </a:endParaRPr>
          </a:p>
        </p:txBody>
      </p:sp>
      <p:cxnSp>
        <p:nvCxnSpPr>
          <p:cNvPr id="60" name="Straight Connector 59"/>
          <p:cNvCxnSpPr/>
          <p:nvPr/>
        </p:nvCxnSpPr>
        <p:spPr>
          <a:xfrm>
            <a:off x="1447800" y="3376136"/>
            <a:ext cx="304800" cy="304800"/>
          </a:xfrm>
          <a:prstGeom prst="line">
            <a:avLst/>
          </a:prstGeom>
        </p:spPr>
        <p:style>
          <a:lnRef idx="2">
            <a:schemeClr val="dk1"/>
          </a:lnRef>
          <a:fillRef idx="0">
            <a:schemeClr val="dk1"/>
          </a:fillRef>
          <a:effectRef idx="1">
            <a:schemeClr val="dk1"/>
          </a:effectRef>
          <a:fontRef idx="minor">
            <a:schemeClr val="tx1"/>
          </a:fontRef>
        </p:style>
      </p:cxnSp>
      <p:sp>
        <p:nvSpPr>
          <p:cNvPr id="61" name="TextBox 60"/>
          <p:cNvSpPr txBox="1"/>
          <p:nvPr/>
        </p:nvSpPr>
        <p:spPr>
          <a:xfrm>
            <a:off x="990600" y="2743200"/>
            <a:ext cx="327334"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sp>
        <p:nvSpPr>
          <p:cNvPr id="65" name="TextBox 64"/>
          <p:cNvSpPr txBox="1"/>
          <p:nvPr/>
        </p:nvSpPr>
        <p:spPr>
          <a:xfrm flipH="1">
            <a:off x="2819400" y="3028890"/>
            <a:ext cx="914400"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4</a:t>
            </a:r>
            <a:endParaRPr lang="en-US" sz="2000" b="1" dirty="0">
              <a:solidFill>
                <a:srgbClr val="C00000"/>
              </a:solidFill>
              <a:latin typeface="Arial" panose="020B0604020202020204" pitchFamily="34" charset="0"/>
              <a:cs typeface="Arial" panose="020B0604020202020204" pitchFamily="34" charset="0"/>
            </a:endParaRPr>
          </a:p>
        </p:txBody>
      </p:sp>
      <p:cxnSp>
        <p:nvCxnSpPr>
          <p:cNvPr id="68" name="Straight Connector 67"/>
          <p:cNvCxnSpPr/>
          <p:nvPr/>
        </p:nvCxnSpPr>
        <p:spPr>
          <a:xfrm>
            <a:off x="1295400" y="2895600"/>
            <a:ext cx="310298" cy="276255"/>
          </a:xfrm>
          <a:prstGeom prst="line">
            <a:avLst/>
          </a:prstGeom>
        </p:spPr>
        <p:style>
          <a:lnRef idx="2">
            <a:schemeClr val="dk1"/>
          </a:lnRef>
          <a:fillRef idx="0">
            <a:schemeClr val="dk1"/>
          </a:fillRef>
          <a:effectRef idx="1">
            <a:schemeClr val="dk1"/>
          </a:effectRef>
          <a:fontRef idx="minor">
            <a:schemeClr val="tx1"/>
          </a:fontRef>
        </p:style>
      </p:cxnSp>
      <p:cxnSp>
        <p:nvCxnSpPr>
          <p:cNvPr id="69" name="Straight Connector 68"/>
          <p:cNvCxnSpPr/>
          <p:nvPr/>
        </p:nvCxnSpPr>
        <p:spPr>
          <a:xfrm>
            <a:off x="1899502" y="3381345"/>
            <a:ext cx="310298" cy="276255"/>
          </a:xfrm>
          <a:prstGeom prst="line">
            <a:avLst/>
          </a:prstGeom>
        </p:spPr>
        <p:style>
          <a:lnRef idx="2">
            <a:schemeClr val="dk1"/>
          </a:lnRef>
          <a:fillRef idx="0">
            <a:schemeClr val="dk1"/>
          </a:fillRef>
          <a:effectRef idx="1">
            <a:schemeClr val="dk1"/>
          </a:effectRef>
          <a:fontRef idx="minor">
            <a:schemeClr val="tx1"/>
          </a:fontRef>
        </p:style>
      </p:cxnSp>
      <p:sp>
        <p:nvSpPr>
          <p:cNvPr id="70" name="TextBox 69"/>
          <p:cNvSpPr txBox="1"/>
          <p:nvPr/>
        </p:nvSpPr>
        <p:spPr>
          <a:xfrm flipH="1">
            <a:off x="778634" y="419100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5</a:t>
            </a:r>
            <a:endParaRPr lang="en-US" sz="2000" b="1" dirty="0">
              <a:solidFill>
                <a:srgbClr val="00B050"/>
              </a:solidFill>
              <a:latin typeface="Arial" panose="020B0604020202020204" pitchFamily="34" charset="0"/>
              <a:cs typeface="Arial" panose="020B0604020202020204" pitchFamily="34" charset="0"/>
            </a:endParaRPr>
          </a:p>
        </p:txBody>
      </p:sp>
      <p:cxnSp>
        <p:nvCxnSpPr>
          <p:cNvPr id="71" name="Straight Connector 70"/>
          <p:cNvCxnSpPr/>
          <p:nvPr/>
        </p:nvCxnSpPr>
        <p:spPr>
          <a:xfrm>
            <a:off x="880662" y="4572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72" name="TextBox 71"/>
          <p:cNvSpPr txBox="1"/>
          <p:nvPr/>
        </p:nvSpPr>
        <p:spPr>
          <a:xfrm flipH="1">
            <a:off x="1676400" y="4197045"/>
            <a:ext cx="540592"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10</a:t>
            </a:r>
            <a:endParaRPr lang="en-US" sz="2000" b="1" dirty="0">
              <a:solidFill>
                <a:srgbClr val="00B050"/>
              </a:solidFill>
              <a:latin typeface="Arial" panose="020B0604020202020204" pitchFamily="34" charset="0"/>
              <a:cs typeface="Arial" panose="020B0604020202020204" pitchFamily="34" charset="0"/>
            </a:endParaRPr>
          </a:p>
        </p:txBody>
      </p:sp>
      <p:sp>
        <p:nvSpPr>
          <p:cNvPr id="73" name="TextBox 72"/>
          <p:cNvSpPr txBox="1"/>
          <p:nvPr/>
        </p:nvSpPr>
        <p:spPr>
          <a:xfrm>
            <a:off x="1688726" y="45528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21</a:t>
            </a:r>
            <a:endParaRPr lang="en-US" sz="2000" b="1" dirty="0">
              <a:solidFill>
                <a:srgbClr val="00B050"/>
              </a:solidFill>
              <a:latin typeface="Arial" panose="020B0604020202020204" pitchFamily="34" charset="0"/>
              <a:cs typeface="Arial" panose="020B0604020202020204" pitchFamily="34" charset="0"/>
            </a:endParaRPr>
          </a:p>
        </p:txBody>
      </p:sp>
      <p:cxnSp>
        <p:nvCxnSpPr>
          <p:cNvPr id="74" name="Straight Connector 73"/>
          <p:cNvCxnSpPr/>
          <p:nvPr/>
        </p:nvCxnSpPr>
        <p:spPr>
          <a:xfrm>
            <a:off x="1792822" y="4578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75" name="TextBox 74"/>
          <p:cNvSpPr txBox="1"/>
          <p:nvPr/>
        </p:nvSpPr>
        <p:spPr>
          <a:xfrm flipH="1">
            <a:off x="1066800" y="5109626"/>
            <a:ext cx="1042494"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5</a:t>
            </a:r>
            <a:r>
              <a:rPr lang="en-US" sz="2000" dirty="0" smtClean="0">
                <a:latin typeface="Arial" panose="020B0604020202020204" pitchFamily="34" charset="0"/>
                <a:cs typeface="Arial" panose="020B0604020202020204" pitchFamily="34" charset="0"/>
              </a:rPr>
              <a:t>  × 21</a:t>
            </a:r>
            <a:endParaRPr lang="en-US" sz="2000" dirty="0">
              <a:latin typeface="Arial" panose="020B0604020202020204" pitchFamily="34" charset="0"/>
              <a:cs typeface="Arial" panose="020B0604020202020204" pitchFamily="34" charset="0"/>
            </a:endParaRPr>
          </a:p>
        </p:txBody>
      </p:sp>
      <p:cxnSp>
        <p:nvCxnSpPr>
          <p:cNvPr id="76" name="Straight Connector 75"/>
          <p:cNvCxnSpPr/>
          <p:nvPr/>
        </p:nvCxnSpPr>
        <p:spPr>
          <a:xfrm flipV="1">
            <a:off x="990600" y="5530912"/>
            <a:ext cx="1066800" cy="12578"/>
          </a:xfrm>
          <a:prstGeom prst="line">
            <a:avLst/>
          </a:prstGeom>
        </p:spPr>
        <p:style>
          <a:lnRef idx="2">
            <a:schemeClr val="dk1"/>
          </a:lnRef>
          <a:fillRef idx="0">
            <a:schemeClr val="dk1"/>
          </a:fillRef>
          <a:effectRef idx="1">
            <a:schemeClr val="dk1"/>
          </a:effectRef>
          <a:fontRef idx="minor">
            <a:schemeClr val="tx1"/>
          </a:fontRef>
        </p:style>
      </p:cxnSp>
      <p:sp>
        <p:nvSpPr>
          <p:cNvPr id="77" name="TextBox 76"/>
          <p:cNvSpPr txBox="1"/>
          <p:nvPr/>
        </p:nvSpPr>
        <p:spPr>
          <a:xfrm>
            <a:off x="2362200" y="53148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9" name="TextBox 78"/>
          <p:cNvSpPr txBox="1"/>
          <p:nvPr/>
        </p:nvSpPr>
        <p:spPr>
          <a:xfrm flipH="1">
            <a:off x="1066800" y="5543490"/>
            <a:ext cx="114300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12 × 10 </a:t>
            </a:r>
            <a:endParaRPr lang="en-US" sz="2000" dirty="0">
              <a:latin typeface="Arial" panose="020B0604020202020204" pitchFamily="34" charset="0"/>
              <a:cs typeface="Arial" panose="020B0604020202020204" pitchFamily="34" charset="0"/>
            </a:endParaRPr>
          </a:p>
        </p:txBody>
      </p:sp>
      <p:cxnSp>
        <p:nvCxnSpPr>
          <p:cNvPr id="81" name="Straight Connector 80"/>
          <p:cNvCxnSpPr/>
          <p:nvPr/>
        </p:nvCxnSpPr>
        <p:spPr>
          <a:xfrm>
            <a:off x="1664980" y="5233481"/>
            <a:ext cx="310298" cy="276255"/>
          </a:xfrm>
          <a:prstGeom prst="line">
            <a:avLst/>
          </a:prstGeom>
        </p:spPr>
        <p:style>
          <a:lnRef idx="2">
            <a:schemeClr val="dk1"/>
          </a:lnRef>
          <a:fillRef idx="0">
            <a:schemeClr val="dk1"/>
          </a:fillRef>
          <a:effectRef idx="1">
            <a:schemeClr val="dk1"/>
          </a:effectRef>
          <a:fontRef idx="minor">
            <a:schemeClr val="tx1"/>
          </a:fontRef>
        </p:style>
      </p:cxnSp>
      <p:sp>
        <p:nvSpPr>
          <p:cNvPr id="84" name="TextBox 83"/>
          <p:cNvSpPr txBox="1"/>
          <p:nvPr/>
        </p:nvSpPr>
        <p:spPr>
          <a:xfrm flipH="1">
            <a:off x="762000" y="455289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12</a:t>
            </a:r>
            <a:endParaRPr lang="en-US" sz="2000" b="1" dirty="0">
              <a:solidFill>
                <a:srgbClr val="00B050"/>
              </a:solidFill>
              <a:latin typeface="Arial" panose="020B0604020202020204" pitchFamily="34" charset="0"/>
              <a:cs typeface="Arial" panose="020B0604020202020204" pitchFamily="34" charset="0"/>
            </a:endParaRPr>
          </a:p>
        </p:txBody>
      </p:sp>
      <p:sp>
        <p:nvSpPr>
          <p:cNvPr id="85" name="TextBox 84"/>
          <p:cNvSpPr txBox="1"/>
          <p:nvPr/>
        </p:nvSpPr>
        <p:spPr>
          <a:xfrm>
            <a:off x="1295400" y="4338935"/>
            <a:ext cx="325730"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a:t>
            </a:r>
            <a:endParaRPr lang="en-US" sz="2000" b="1" dirty="0">
              <a:solidFill>
                <a:srgbClr val="00B050"/>
              </a:solidFill>
              <a:latin typeface="Arial" panose="020B0604020202020204" pitchFamily="34" charset="0"/>
              <a:cs typeface="Arial" panose="020B0604020202020204" pitchFamily="34" charset="0"/>
            </a:endParaRPr>
          </a:p>
        </p:txBody>
      </p:sp>
      <p:cxnSp>
        <p:nvCxnSpPr>
          <p:cNvPr id="86" name="Straight Connector 85"/>
          <p:cNvCxnSpPr/>
          <p:nvPr/>
        </p:nvCxnSpPr>
        <p:spPr>
          <a:xfrm>
            <a:off x="1219200" y="5638800"/>
            <a:ext cx="304800" cy="304800"/>
          </a:xfrm>
          <a:prstGeom prst="line">
            <a:avLst/>
          </a:prstGeom>
        </p:spPr>
        <p:style>
          <a:lnRef idx="2">
            <a:schemeClr val="dk1"/>
          </a:lnRef>
          <a:fillRef idx="0">
            <a:schemeClr val="dk1"/>
          </a:fillRef>
          <a:effectRef idx="1">
            <a:schemeClr val="dk1"/>
          </a:effectRef>
          <a:fontRef idx="minor">
            <a:schemeClr val="tx1"/>
          </a:fontRef>
        </p:style>
      </p:cxnSp>
      <p:sp>
        <p:nvSpPr>
          <p:cNvPr id="87" name="TextBox 86"/>
          <p:cNvSpPr txBox="1"/>
          <p:nvPr/>
        </p:nvSpPr>
        <p:spPr>
          <a:xfrm>
            <a:off x="2034866" y="5848290"/>
            <a:ext cx="327334"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sp>
        <p:nvSpPr>
          <p:cNvPr id="88" name="TextBox 87"/>
          <p:cNvSpPr txBox="1"/>
          <p:nvPr/>
        </p:nvSpPr>
        <p:spPr>
          <a:xfrm flipH="1">
            <a:off x="2590800" y="5291554"/>
            <a:ext cx="914400"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7</a:t>
            </a:r>
            <a:endParaRPr lang="en-US" sz="2000" b="1" dirty="0">
              <a:solidFill>
                <a:srgbClr val="C00000"/>
              </a:solidFill>
              <a:latin typeface="Arial" panose="020B0604020202020204" pitchFamily="34" charset="0"/>
              <a:cs typeface="Arial" panose="020B0604020202020204" pitchFamily="34" charset="0"/>
            </a:endParaRPr>
          </a:p>
        </p:txBody>
      </p:sp>
      <p:cxnSp>
        <p:nvCxnSpPr>
          <p:cNvPr id="91" name="Straight Connector 90"/>
          <p:cNvCxnSpPr/>
          <p:nvPr/>
        </p:nvCxnSpPr>
        <p:spPr>
          <a:xfrm>
            <a:off x="1066800" y="5158264"/>
            <a:ext cx="310298" cy="276255"/>
          </a:xfrm>
          <a:prstGeom prst="line">
            <a:avLst/>
          </a:prstGeom>
        </p:spPr>
        <p:style>
          <a:lnRef idx="2">
            <a:schemeClr val="dk1"/>
          </a:lnRef>
          <a:fillRef idx="0">
            <a:schemeClr val="dk1"/>
          </a:fillRef>
          <a:effectRef idx="1">
            <a:schemeClr val="dk1"/>
          </a:effectRef>
          <a:fontRef idx="minor">
            <a:schemeClr val="tx1"/>
          </a:fontRef>
        </p:style>
      </p:cxnSp>
      <p:cxnSp>
        <p:nvCxnSpPr>
          <p:cNvPr id="100" name="Straight Connector 99"/>
          <p:cNvCxnSpPr/>
          <p:nvPr/>
        </p:nvCxnSpPr>
        <p:spPr>
          <a:xfrm>
            <a:off x="1670902" y="5644009"/>
            <a:ext cx="310298" cy="276255"/>
          </a:xfrm>
          <a:prstGeom prst="line">
            <a:avLst/>
          </a:prstGeom>
        </p:spPr>
        <p:style>
          <a:lnRef idx="2">
            <a:schemeClr val="dk1"/>
          </a:lnRef>
          <a:fillRef idx="0">
            <a:schemeClr val="dk1"/>
          </a:fillRef>
          <a:effectRef idx="1">
            <a:schemeClr val="dk1"/>
          </a:effectRef>
          <a:fontRef idx="minor">
            <a:schemeClr val="tx1"/>
          </a:fontRef>
        </p:style>
      </p:cxnSp>
      <p:sp>
        <p:nvSpPr>
          <p:cNvPr id="120" name="TextBox 119"/>
          <p:cNvSpPr txBox="1"/>
          <p:nvPr/>
        </p:nvSpPr>
        <p:spPr>
          <a:xfrm>
            <a:off x="990600" y="5772090"/>
            <a:ext cx="327334" cy="400110"/>
          </a:xfrm>
          <a:prstGeom prst="rect">
            <a:avLst/>
          </a:prstGeom>
          <a:noFill/>
        </p:spPr>
        <p:txBody>
          <a:bodyPr wrap="none" rtlCol="0">
            <a:spAutoFit/>
          </a:bodyPr>
          <a:lstStyle/>
          <a:p>
            <a:r>
              <a:rPr lang="en-US" sz="2000" b="1" dirty="0">
                <a:solidFill>
                  <a:srgbClr val="C00000"/>
                </a:solidFill>
                <a:latin typeface="Arial" panose="020B0604020202020204" pitchFamily="34" charset="0"/>
                <a:cs typeface="Arial" panose="020B0604020202020204" pitchFamily="34" charset="0"/>
              </a:rPr>
              <a:t>4</a:t>
            </a:r>
            <a:endParaRPr lang="en-US" sz="2000" b="1" dirty="0">
              <a:solidFill>
                <a:srgbClr val="C00000"/>
              </a:solidFill>
              <a:latin typeface="Arial" panose="020B0604020202020204" pitchFamily="34" charset="0"/>
              <a:cs typeface="Arial" panose="020B0604020202020204" pitchFamily="34" charset="0"/>
            </a:endParaRPr>
          </a:p>
        </p:txBody>
      </p:sp>
      <p:sp>
        <p:nvSpPr>
          <p:cNvPr id="121" name="TextBox 120"/>
          <p:cNvSpPr txBox="1"/>
          <p:nvPr/>
        </p:nvSpPr>
        <p:spPr>
          <a:xfrm>
            <a:off x="1958666" y="4953000"/>
            <a:ext cx="327334" cy="400110"/>
          </a:xfrm>
          <a:prstGeom prst="rect">
            <a:avLst/>
          </a:prstGeom>
          <a:noFill/>
        </p:spPr>
        <p:txBody>
          <a:bodyPr wrap="none" rtlCol="0">
            <a:spAutoFit/>
          </a:bodyPr>
          <a:lstStyle/>
          <a:p>
            <a:r>
              <a:rPr lang="en-US" sz="2000" b="1" dirty="0">
                <a:solidFill>
                  <a:srgbClr val="C00000"/>
                </a:solidFill>
                <a:latin typeface="Arial" panose="020B0604020202020204" pitchFamily="34" charset="0"/>
                <a:cs typeface="Arial" panose="020B0604020202020204" pitchFamily="34" charset="0"/>
              </a:rPr>
              <a:t>7</a:t>
            </a:r>
            <a:endParaRPr lang="en-US" sz="2000" b="1" dirty="0">
              <a:solidFill>
                <a:srgbClr val="C00000"/>
              </a:solidFill>
              <a:latin typeface="Arial" panose="020B0604020202020204" pitchFamily="34" charset="0"/>
              <a:cs typeface="Arial" panose="020B0604020202020204" pitchFamily="34" charset="0"/>
            </a:endParaRPr>
          </a:p>
        </p:txBody>
      </p:sp>
      <p:cxnSp>
        <p:nvCxnSpPr>
          <p:cNvPr id="125" name="Straight Connector 124"/>
          <p:cNvCxnSpPr/>
          <p:nvPr/>
        </p:nvCxnSpPr>
        <p:spPr>
          <a:xfrm>
            <a:off x="2866815" y="56388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26" name="TextBox 125"/>
          <p:cNvSpPr txBox="1"/>
          <p:nvPr/>
        </p:nvSpPr>
        <p:spPr>
          <a:xfrm>
            <a:off x="2873066" y="5638800"/>
            <a:ext cx="327334" cy="400110"/>
          </a:xfrm>
          <a:prstGeom prst="rect">
            <a:avLst/>
          </a:prstGeom>
          <a:noFill/>
        </p:spPr>
        <p:txBody>
          <a:bodyPr wrap="none" rtlCol="0">
            <a:spAutoFit/>
          </a:bodyPr>
          <a:lstStyle/>
          <a:p>
            <a:r>
              <a:rPr lang="en-US" sz="2000" b="1" dirty="0">
                <a:solidFill>
                  <a:srgbClr val="C00000"/>
                </a:solidFill>
                <a:latin typeface="Arial" panose="020B0604020202020204" pitchFamily="34" charset="0"/>
                <a:cs typeface="Arial" panose="020B0604020202020204" pitchFamily="34" charset="0"/>
              </a:rPr>
              <a:t>8</a:t>
            </a:r>
            <a:endParaRPr lang="en-US" sz="2000" b="1" dirty="0">
              <a:solidFill>
                <a:srgbClr val="C00000"/>
              </a:solidFill>
              <a:latin typeface="Arial" panose="020B0604020202020204" pitchFamily="34" charset="0"/>
              <a:cs typeface="Arial" panose="020B0604020202020204" pitchFamily="34" charset="0"/>
            </a:endParaRPr>
          </a:p>
        </p:txBody>
      </p:sp>
      <p:pic>
        <p:nvPicPr>
          <p:cNvPr id="50" name="Picture 49"/>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5182925" y="2751038"/>
            <a:ext cx="3046675" cy="19351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down)">
                                      <p:cBhvr>
                                        <p:cTn id="10" dur="500"/>
                                        <p:tgtEl>
                                          <p:spTgt spid="42"/>
                                        </p:tgtEl>
                                      </p:cBhvr>
                                    </p:animEffect>
                                  </p:childTnLst>
                                </p:cTn>
                              </p:par>
                              <p:par>
                                <p:cTn id="11" presetID="22" presetClass="entr" presetSubtype="4"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wipe(down)">
                                      <p:cBhvr>
                                        <p:cTn id="13" dur="500"/>
                                        <p:tgtEl>
                                          <p:spTgt spid="4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wipe(down)">
                                      <p:cBhvr>
                                        <p:cTn id="16" dur="500"/>
                                        <p:tgtEl>
                                          <p:spTgt spid="4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wipe(down)">
                                      <p:cBhvr>
                                        <p:cTn id="19" dur="500"/>
                                        <p:tgtEl>
                                          <p:spTgt spid="45"/>
                                        </p:tgtEl>
                                      </p:cBhvr>
                                    </p:animEffect>
                                  </p:childTnLst>
                                </p:cTn>
                              </p:par>
                              <p:par>
                                <p:cTn id="20" presetID="22" presetClass="entr" presetSubtype="4" fill="hold" nodeType="with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wipe(down)">
                                      <p:cBhvr>
                                        <p:cTn id="22" dur="500"/>
                                        <p:tgtEl>
                                          <p:spTgt spid="4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wipe(down)">
                                      <p:cBhvr>
                                        <p:cTn id="25" dur="500"/>
                                        <p:tgtEl>
                                          <p:spTgt spid="58"/>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59"/>
                                        </p:tgtEl>
                                        <p:attrNameLst>
                                          <p:attrName>style.visibility</p:attrName>
                                        </p:attrNameLst>
                                      </p:cBhvr>
                                      <p:to>
                                        <p:strVal val="visible"/>
                                      </p:to>
                                    </p:set>
                                    <p:animEffect transition="in" filter="wipe(down)">
                                      <p:cBhvr>
                                        <p:cTn id="28" dur="500"/>
                                        <p:tgtEl>
                                          <p:spTgt spid="5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89"/>
                                        </p:tgtEl>
                                        <p:attrNameLst>
                                          <p:attrName>style.visibility</p:attrName>
                                        </p:attrNameLst>
                                      </p:cBhvr>
                                      <p:to>
                                        <p:strVal val="visible"/>
                                      </p:to>
                                    </p:set>
                                    <p:animEffect transition="in" filter="wipe(down)">
                                      <p:cBhvr>
                                        <p:cTn id="33" dur="500"/>
                                        <p:tgtEl>
                                          <p:spTgt spid="8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wipe(down)">
                                      <p:cBhvr>
                                        <p:cTn id="38" dur="500"/>
                                        <p:tgtEl>
                                          <p:spTgt spid="47"/>
                                        </p:tgtEl>
                                      </p:cBhvr>
                                    </p:animEffect>
                                  </p:childTnLst>
                                </p:cTn>
                              </p:par>
                              <p:par>
                                <p:cTn id="39" presetID="22" presetClass="entr" presetSubtype="4" fill="hold" nodeType="with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wipe(down)">
                                      <p:cBhvr>
                                        <p:cTn id="41" dur="500"/>
                                        <p:tgtEl>
                                          <p:spTgt spid="48"/>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54"/>
                                        </p:tgtEl>
                                        <p:attrNameLst>
                                          <p:attrName>style.visibility</p:attrName>
                                        </p:attrNameLst>
                                      </p:cBhvr>
                                      <p:to>
                                        <p:strVal val="visible"/>
                                      </p:to>
                                    </p:set>
                                    <p:animEffect transition="in" filter="wipe(down)">
                                      <p:cBhvr>
                                        <p:cTn id="44" dur="500"/>
                                        <p:tgtEl>
                                          <p:spTgt spid="54"/>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60"/>
                                        </p:tgtEl>
                                        <p:attrNameLst>
                                          <p:attrName>style.visibility</p:attrName>
                                        </p:attrNameLst>
                                      </p:cBhvr>
                                      <p:to>
                                        <p:strVal val="visible"/>
                                      </p:to>
                                    </p:set>
                                    <p:animEffect transition="in" filter="wipe(down)">
                                      <p:cBhvr>
                                        <p:cTn id="49" dur="500"/>
                                        <p:tgtEl>
                                          <p:spTgt spid="60"/>
                                        </p:tgtEl>
                                      </p:cBhvr>
                                    </p:animEffect>
                                  </p:childTnLst>
                                </p:cTn>
                              </p:par>
                              <p:par>
                                <p:cTn id="50" presetID="22" presetClass="entr" presetSubtype="4" fill="hold" nodeType="withEffect">
                                  <p:stCondLst>
                                    <p:cond delay="0"/>
                                  </p:stCondLst>
                                  <p:childTnLst>
                                    <p:set>
                                      <p:cBhvr>
                                        <p:cTn id="51" dur="1" fill="hold">
                                          <p:stCondLst>
                                            <p:cond delay="0"/>
                                          </p:stCondLst>
                                        </p:cTn>
                                        <p:tgtEl>
                                          <p:spTgt spid="56"/>
                                        </p:tgtEl>
                                        <p:attrNameLst>
                                          <p:attrName>style.visibility</p:attrName>
                                        </p:attrNameLst>
                                      </p:cBhvr>
                                      <p:to>
                                        <p:strVal val="visible"/>
                                      </p:to>
                                    </p:set>
                                    <p:animEffect transition="in" filter="wipe(down)">
                                      <p:cBhvr>
                                        <p:cTn id="52" dur="500"/>
                                        <p:tgtEl>
                                          <p:spTgt spid="5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69"/>
                                        </p:tgtEl>
                                        <p:attrNameLst>
                                          <p:attrName>style.visibility</p:attrName>
                                        </p:attrNameLst>
                                      </p:cBhvr>
                                      <p:to>
                                        <p:strVal val="visible"/>
                                      </p:to>
                                    </p:set>
                                    <p:animEffect transition="in" filter="wipe(down)">
                                      <p:cBhvr>
                                        <p:cTn id="57" dur="500"/>
                                        <p:tgtEl>
                                          <p:spTgt spid="69"/>
                                        </p:tgtEl>
                                      </p:cBhvr>
                                    </p:animEffect>
                                  </p:childTnLst>
                                </p:cTn>
                              </p:par>
                              <p:par>
                                <p:cTn id="58" presetID="22" presetClass="entr" presetSubtype="4" fill="hold" nodeType="withEffect">
                                  <p:stCondLst>
                                    <p:cond delay="0"/>
                                  </p:stCondLst>
                                  <p:childTnLst>
                                    <p:set>
                                      <p:cBhvr>
                                        <p:cTn id="59" dur="1" fill="hold">
                                          <p:stCondLst>
                                            <p:cond delay="0"/>
                                          </p:stCondLst>
                                        </p:cTn>
                                        <p:tgtEl>
                                          <p:spTgt spid="68"/>
                                        </p:tgtEl>
                                        <p:attrNameLst>
                                          <p:attrName>style.visibility</p:attrName>
                                        </p:attrNameLst>
                                      </p:cBhvr>
                                      <p:to>
                                        <p:strVal val="visible"/>
                                      </p:to>
                                    </p:set>
                                    <p:animEffect transition="in" filter="wipe(down)">
                                      <p:cBhvr>
                                        <p:cTn id="60" dur="500"/>
                                        <p:tgtEl>
                                          <p:spTgt spid="68"/>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wipe(down)">
                                      <p:cBhvr>
                                        <p:cTn id="65" dur="500"/>
                                        <p:tgtEl>
                                          <p:spTgt spid="61"/>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wipe(down)">
                                      <p:cBhvr>
                                        <p:cTn id="70" dur="500"/>
                                        <p:tgtEl>
                                          <p:spTgt spid="49"/>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65"/>
                                        </p:tgtEl>
                                        <p:attrNameLst>
                                          <p:attrName>style.visibility</p:attrName>
                                        </p:attrNameLst>
                                      </p:cBhvr>
                                      <p:to>
                                        <p:strVal val="visible"/>
                                      </p:to>
                                    </p:set>
                                    <p:animEffect transition="in" filter="wipe(down)">
                                      <p:cBhvr>
                                        <p:cTn id="73" dur="500"/>
                                        <p:tgtEl>
                                          <p:spTgt spid="65"/>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118"/>
                                        </p:tgtEl>
                                        <p:attrNameLst>
                                          <p:attrName>style.visibility</p:attrName>
                                        </p:attrNameLst>
                                      </p:cBhvr>
                                      <p:to>
                                        <p:strVal val="visible"/>
                                      </p:to>
                                    </p:set>
                                    <p:animEffect transition="in" filter="wipe(down)">
                                      <p:cBhvr>
                                        <p:cTn id="78" dur="500"/>
                                        <p:tgtEl>
                                          <p:spTgt spid="118"/>
                                        </p:tgtEl>
                                      </p:cBhvr>
                                    </p:animEffect>
                                  </p:childTnLst>
                                </p:cTn>
                              </p:par>
                              <p:par>
                                <p:cTn id="79" presetID="22" presetClass="entr" presetSubtype="4" fill="hold" grpId="0" nodeType="withEffect">
                                  <p:stCondLst>
                                    <p:cond delay="0"/>
                                  </p:stCondLst>
                                  <p:childTnLst>
                                    <p:set>
                                      <p:cBhvr>
                                        <p:cTn id="80" dur="1" fill="hold">
                                          <p:stCondLst>
                                            <p:cond delay="0"/>
                                          </p:stCondLst>
                                        </p:cTn>
                                        <p:tgtEl>
                                          <p:spTgt spid="70"/>
                                        </p:tgtEl>
                                        <p:attrNameLst>
                                          <p:attrName>style.visibility</p:attrName>
                                        </p:attrNameLst>
                                      </p:cBhvr>
                                      <p:to>
                                        <p:strVal val="visible"/>
                                      </p:to>
                                    </p:set>
                                    <p:animEffect transition="in" filter="wipe(down)">
                                      <p:cBhvr>
                                        <p:cTn id="81" dur="500"/>
                                        <p:tgtEl>
                                          <p:spTgt spid="70"/>
                                        </p:tgtEl>
                                      </p:cBhvr>
                                    </p:animEffect>
                                  </p:childTnLst>
                                </p:cTn>
                              </p:par>
                              <p:par>
                                <p:cTn id="82" presetID="22" presetClass="entr" presetSubtype="4" fill="hold" nodeType="withEffect">
                                  <p:stCondLst>
                                    <p:cond delay="0"/>
                                  </p:stCondLst>
                                  <p:childTnLst>
                                    <p:set>
                                      <p:cBhvr>
                                        <p:cTn id="83" dur="1" fill="hold">
                                          <p:stCondLst>
                                            <p:cond delay="0"/>
                                          </p:stCondLst>
                                        </p:cTn>
                                        <p:tgtEl>
                                          <p:spTgt spid="71"/>
                                        </p:tgtEl>
                                        <p:attrNameLst>
                                          <p:attrName>style.visibility</p:attrName>
                                        </p:attrNameLst>
                                      </p:cBhvr>
                                      <p:to>
                                        <p:strVal val="visible"/>
                                      </p:to>
                                    </p:set>
                                    <p:animEffect transition="in" filter="wipe(down)">
                                      <p:cBhvr>
                                        <p:cTn id="84" dur="500"/>
                                        <p:tgtEl>
                                          <p:spTgt spid="71"/>
                                        </p:tgtEl>
                                      </p:cBhvr>
                                    </p:animEffect>
                                  </p:childTnLst>
                                </p:cTn>
                              </p:par>
                              <p:par>
                                <p:cTn id="85" presetID="22" presetClass="entr" presetSubtype="4" fill="hold" grpId="0" nodeType="withEffect">
                                  <p:stCondLst>
                                    <p:cond delay="0"/>
                                  </p:stCondLst>
                                  <p:childTnLst>
                                    <p:set>
                                      <p:cBhvr>
                                        <p:cTn id="86" dur="1" fill="hold">
                                          <p:stCondLst>
                                            <p:cond delay="0"/>
                                          </p:stCondLst>
                                        </p:cTn>
                                        <p:tgtEl>
                                          <p:spTgt spid="72"/>
                                        </p:tgtEl>
                                        <p:attrNameLst>
                                          <p:attrName>style.visibility</p:attrName>
                                        </p:attrNameLst>
                                      </p:cBhvr>
                                      <p:to>
                                        <p:strVal val="visible"/>
                                      </p:to>
                                    </p:set>
                                    <p:animEffect transition="in" filter="wipe(down)">
                                      <p:cBhvr>
                                        <p:cTn id="87" dur="500"/>
                                        <p:tgtEl>
                                          <p:spTgt spid="72"/>
                                        </p:tgtEl>
                                      </p:cBhvr>
                                    </p:animEffect>
                                  </p:childTnLst>
                                </p:cTn>
                              </p:par>
                              <p:par>
                                <p:cTn id="88" presetID="22" presetClass="entr" presetSubtype="4" fill="hold" grpId="0" nodeType="withEffect">
                                  <p:stCondLst>
                                    <p:cond delay="0"/>
                                  </p:stCondLst>
                                  <p:childTnLst>
                                    <p:set>
                                      <p:cBhvr>
                                        <p:cTn id="89" dur="1" fill="hold">
                                          <p:stCondLst>
                                            <p:cond delay="0"/>
                                          </p:stCondLst>
                                        </p:cTn>
                                        <p:tgtEl>
                                          <p:spTgt spid="73"/>
                                        </p:tgtEl>
                                        <p:attrNameLst>
                                          <p:attrName>style.visibility</p:attrName>
                                        </p:attrNameLst>
                                      </p:cBhvr>
                                      <p:to>
                                        <p:strVal val="visible"/>
                                      </p:to>
                                    </p:set>
                                    <p:animEffect transition="in" filter="wipe(down)">
                                      <p:cBhvr>
                                        <p:cTn id="90" dur="500"/>
                                        <p:tgtEl>
                                          <p:spTgt spid="73"/>
                                        </p:tgtEl>
                                      </p:cBhvr>
                                    </p:animEffect>
                                  </p:childTnLst>
                                </p:cTn>
                              </p:par>
                              <p:par>
                                <p:cTn id="91" presetID="22" presetClass="entr" presetSubtype="4" fill="hold" nodeType="withEffect">
                                  <p:stCondLst>
                                    <p:cond delay="0"/>
                                  </p:stCondLst>
                                  <p:childTnLst>
                                    <p:set>
                                      <p:cBhvr>
                                        <p:cTn id="92" dur="1" fill="hold">
                                          <p:stCondLst>
                                            <p:cond delay="0"/>
                                          </p:stCondLst>
                                        </p:cTn>
                                        <p:tgtEl>
                                          <p:spTgt spid="74"/>
                                        </p:tgtEl>
                                        <p:attrNameLst>
                                          <p:attrName>style.visibility</p:attrName>
                                        </p:attrNameLst>
                                      </p:cBhvr>
                                      <p:to>
                                        <p:strVal val="visible"/>
                                      </p:to>
                                    </p:set>
                                    <p:animEffect transition="in" filter="wipe(down)">
                                      <p:cBhvr>
                                        <p:cTn id="93" dur="500"/>
                                        <p:tgtEl>
                                          <p:spTgt spid="74"/>
                                        </p:tgtEl>
                                      </p:cBhvr>
                                    </p:animEffect>
                                  </p:childTnLst>
                                </p:cTn>
                              </p:par>
                              <p:par>
                                <p:cTn id="94" presetID="22" presetClass="entr" presetSubtype="4" fill="hold" grpId="0" nodeType="withEffect">
                                  <p:stCondLst>
                                    <p:cond delay="0"/>
                                  </p:stCondLst>
                                  <p:childTnLst>
                                    <p:set>
                                      <p:cBhvr>
                                        <p:cTn id="95" dur="1" fill="hold">
                                          <p:stCondLst>
                                            <p:cond delay="0"/>
                                          </p:stCondLst>
                                        </p:cTn>
                                        <p:tgtEl>
                                          <p:spTgt spid="84"/>
                                        </p:tgtEl>
                                        <p:attrNameLst>
                                          <p:attrName>style.visibility</p:attrName>
                                        </p:attrNameLst>
                                      </p:cBhvr>
                                      <p:to>
                                        <p:strVal val="visible"/>
                                      </p:to>
                                    </p:set>
                                    <p:animEffect transition="in" filter="wipe(down)">
                                      <p:cBhvr>
                                        <p:cTn id="96" dur="500"/>
                                        <p:tgtEl>
                                          <p:spTgt spid="84"/>
                                        </p:tgtEl>
                                      </p:cBhvr>
                                    </p:animEffect>
                                  </p:childTnLst>
                                </p:cTn>
                              </p:par>
                              <p:par>
                                <p:cTn id="97" presetID="22" presetClass="entr" presetSubtype="4" fill="hold" grpId="0" nodeType="withEffect">
                                  <p:stCondLst>
                                    <p:cond delay="0"/>
                                  </p:stCondLst>
                                  <p:childTnLst>
                                    <p:set>
                                      <p:cBhvr>
                                        <p:cTn id="98" dur="1" fill="hold">
                                          <p:stCondLst>
                                            <p:cond delay="0"/>
                                          </p:stCondLst>
                                        </p:cTn>
                                        <p:tgtEl>
                                          <p:spTgt spid="85"/>
                                        </p:tgtEl>
                                        <p:attrNameLst>
                                          <p:attrName>style.visibility</p:attrName>
                                        </p:attrNameLst>
                                      </p:cBhvr>
                                      <p:to>
                                        <p:strVal val="visible"/>
                                      </p:to>
                                    </p:set>
                                    <p:animEffect transition="in" filter="wipe(down)">
                                      <p:cBhvr>
                                        <p:cTn id="99" dur="500"/>
                                        <p:tgtEl>
                                          <p:spTgt spid="85"/>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4" fill="hold" nodeType="clickEffect">
                                  <p:stCondLst>
                                    <p:cond delay="0"/>
                                  </p:stCondLst>
                                  <p:childTnLst>
                                    <p:set>
                                      <p:cBhvr>
                                        <p:cTn id="103" dur="1" fill="hold">
                                          <p:stCondLst>
                                            <p:cond delay="0"/>
                                          </p:stCondLst>
                                        </p:cTn>
                                        <p:tgtEl>
                                          <p:spTgt spid="76"/>
                                        </p:tgtEl>
                                        <p:attrNameLst>
                                          <p:attrName>style.visibility</p:attrName>
                                        </p:attrNameLst>
                                      </p:cBhvr>
                                      <p:to>
                                        <p:strVal val="visible"/>
                                      </p:to>
                                    </p:set>
                                    <p:animEffect transition="in" filter="wipe(down)">
                                      <p:cBhvr>
                                        <p:cTn id="104" dur="500"/>
                                        <p:tgtEl>
                                          <p:spTgt spid="76"/>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75"/>
                                        </p:tgtEl>
                                        <p:attrNameLst>
                                          <p:attrName>style.visibility</p:attrName>
                                        </p:attrNameLst>
                                      </p:cBhvr>
                                      <p:to>
                                        <p:strVal val="visible"/>
                                      </p:to>
                                    </p:set>
                                    <p:animEffect transition="in" filter="wipe(down)">
                                      <p:cBhvr>
                                        <p:cTn id="107" dur="500"/>
                                        <p:tgtEl>
                                          <p:spTgt spid="75"/>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79"/>
                                        </p:tgtEl>
                                        <p:attrNameLst>
                                          <p:attrName>style.visibility</p:attrName>
                                        </p:attrNameLst>
                                      </p:cBhvr>
                                      <p:to>
                                        <p:strVal val="visible"/>
                                      </p:to>
                                    </p:set>
                                    <p:animEffect transition="in" filter="wipe(down)">
                                      <p:cBhvr>
                                        <p:cTn id="110" dur="500"/>
                                        <p:tgtEl>
                                          <p:spTgt spid="79"/>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107"/>
                                        </p:tgtEl>
                                        <p:attrNameLst>
                                          <p:attrName>style.visibility</p:attrName>
                                        </p:attrNameLst>
                                      </p:cBhvr>
                                      <p:to>
                                        <p:strVal val="visible"/>
                                      </p:to>
                                    </p:set>
                                    <p:animEffect transition="in" filter="wipe(down)">
                                      <p:cBhvr>
                                        <p:cTn id="113" dur="500"/>
                                        <p:tgtEl>
                                          <p:spTgt spid="107"/>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nodeType="clickEffect">
                                  <p:stCondLst>
                                    <p:cond delay="0"/>
                                  </p:stCondLst>
                                  <p:childTnLst>
                                    <p:set>
                                      <p:cBhvr>
                                        <p:cTn id="117" dur="1" fill="hold">
                                          <p:stCondLst>
                                            <p:cond delay="0"/>
                                          </p:stCondLst>
                                        </p:cTn>
                                        <p:tgtEl>
                                          <p:spTgt spid="91"/>
                                        </p:tgtEl>
                                        <p:attrNameLst>
                                          <p:attrName>style.visibility</p:attrName>
                                        </p:attrNameLst>
                                      </p:cBhvr>
                                      <p:to>
                                        <p:strVal val="visible"/>
                                      </p:to>
                                    </p:set>
                                    <p:animEffect transition="in" filter="wipe(down)">
                                      <p:cBhvr>
                                        <p:cTn id="118" dur="500"/>
                                        <p:tgtEl>
                                          <p:spTgt spid="91"/>
                                        </p:tgtEl>
                                      </p:cBhvr>
                                    </p:animEffect>
                                  </p:childTnLst>
                                </p:cTn>
                              </p:par>
                              <p:par>
                                <p:cTn id="119" presetID="22" presetClass="entr" presetSubtype="4" fill="hold" nodeType="withEffect">
                                  <p:stCondLst>
                                    <p:cond delay="0"/>
                                  </p:stCondLst>
                                  <p:childTnLst>
                                    <p:set>
                                      <p:cBhvr>
                                        <p:cTn id="120" dur="1" fill="hold">
                                          <p:stCondLst>
                                            <p:cond delay="0"/>
                                          </p:stCondLst>
                                        </p:cTn>
                                        <p:tgtEl>
                                          <p:spTgt spid="100"/>
                                        </p:tgtEl>
                                        <p:attrNameLst>
                                          <p:attrName>style.visibility</p:attrName>
                                        </p:attrNameLst>
                                      </p:cBhvr>
                                      <p:to>
                                        <p:strVal val="visible"/>
                                      </p:to>
                                    </p:set>
                                    <p:animEffect transition="in" filter="wipe(down)">
                                      <p:cBhvr>
                                        <p:cTn id="121" dur="500"/>
                                        <p:tgtEl>
                                          <p:spTgt spid="100"/>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grpId="0" nodeType="clickEffect">
                                  <p:stCondLst>
                                    <p:cond delay="0"/>
                                  </p:stCondLst>
                                  <p:childTnLst>
                                    <p:set>
                                      <p:cBhvr>
                                        <p:cTn id="125" dur="1" fill="hold">
                                          <p:stCondLst>
                                            <p:cond delay="0"/>
                                          </p:stCondLst>
                                        </p:cTn>
                                        <p:tgtEl>
                                          <p:spTgt spid="87"/>
                                        </p:tgtEl>
                                        <p:attrNameLst>
                                          <p:attrName>style.visibility</p:attrName>
                                        </p:attrNameLst>
                                      </p:cBhvr>
                                      <p:to>
                                        <p:strVal val="visible"/>
                                      </p:to>
                                    </p:set>
                                    <p:animEffect transition="in" filter="wipe(down)">
                                      <p:cBhvr>
                                        <p:cTn id="126" dur="500"/>
                                        <p:tgtEl>
                                          <p:spTgt spid="87"/>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nodeType="clickEffect">
                                  <p:stCondLst>
                                    <p:cond delay="0"/>
                                  </p:stCondLst>
                                  <p:childTnLst>
                                    <p:set>
                                      <p:cBhvr>
                                        <p:cTn id="130" dur="1" fill="hold">
                                          <p:stCondLst>
                                            <p:cond delay="0"/>
                                          </p:stCondLst>
                                        </p:cTn>
                                        <p:tgtEl>
                                          <p:spTgt spid="86"/>
                                        </p:tgtEl>
                                        <p:attrNameLst>
                                          <p:attrName>style.visibility</p:attrName>
                                        </p:attrNameLst>
                                      </p:cBhvr>
                                      <p:to>
                                        <p:strVal val="visible"/>
                                      </p:to>
                                    </p:set>
                                    <p:animEffect transition="in" filter="wipe(down)">
                                      <p:cBhvr>
                                        <p:cTn id="131" dur="500"/>
                                        <p:tgtEl>
                                          <p:spTgt spid="86"/>
                                        </p:tgtEl>
                                      </p:cBhvr>
                                    </p:animEffect>
                                  </p:childTnLst>
                                </p:cTn>
                              </p:par>
                              <p:par>
                                <p:cTn id="132" presetID="22" presetClass="entr" presetSubtype="4" fill="hold" nodeType="withEffect">
                                  <p:stCondLst>
                                    <p:cond delay="0"/>
                                  </p:stCondLst>
                                  <p:childTnLst>
                                    <p:set>
                                      <p:cBhvr>
                                        <p:cTn id="133" dur="1" fill="hold">
                                          <p:stCondLst>
                                            <p:cond delay="0"/>
                                          </p:stCondLst>
                                        </p:cTn>
                                        <p:tgtEl>
                                          <p:spTgt spid="81"/>
                                        </p:tgtEl>
                                        <p:attrNameLst>
                                          <p:attrName>style.visibility</p:attrName>
                                        </p:attrNameLst>
                                      </p:cBhvr>
                                      <p:to>
                                        <p:strVal val="visible"/>
                                      </p:to>
                                    </p:set>
                                    <p:animEffect transition="in" filter="wipe(down)">
                                      <p:cBhvr>
                                        <p:cTn id="134" dur="500"/>
                                        <p:tgtEl>
                                          <p:spTgt spid="81"/>
                                        </p:tgtEl>
                                      </p:cBhvr>
                                    </p:animEffect>
                                  </p:childTnLst>
                                </p:cTn>
                              </p:par>
                            </p:childTnLst>
                          </p:cTn>
                        </p:par>
                      </p:childTnLst>
                    </p:cTn>
                  </p:par>
                  <p:par>
                    <p:cTn id="135" fill="hold">
                      <p:stCondLst>
                        <p:cond delay="indefinite"/>
                      </p:stCondLst>
                      <p:childTnLst>
                        <p:par>
                          <p:cTn id="136" fill="hold">
                            <p:stCondLst>
                              <p:cond delay="0"/>
                            </p:stCondLst>
                            <p:childTnLst>
                              <p:par>
                                <p:cTn id="137" presetID="22" presetClass="entr" presetSubtype="4" fill="hold" grpId="0" nodeType="clickEffect">
                                  <p:stCondLst>
                                    <p:cond delay="0"/>
                                  </p:stCondLst>
                                  <p:childTnLst>
                                    <p:set>
                                      <p:cBhvr>
                                        <p:cTn id="138" dur="1" fill="hold">
                                          <p:stCondLst>
                                            <p:cond delay="0"/>
                                          </p:stCondLst>
                                        </p:cTn>
                                        <p:tgtEl>
                                          <p:spTgt spid="121"/>
                                        </p:tgtEl>
                                        <p:attrNameLst>
                                          <p:attrName>style.visibility</p:attrName>
                                        </p:attrNameLst>
                                      </p:cBhvr>
                                      <p:to>
                                        <p:strVal val="visible"/>
                                      </p:to>
                                    </p:set>
                                    <p:animEffect transition="in" filter="wipe(down)">
                                      <p:cBhvr>
                                        <p:cTn id="139" dur="500"/>
                                        <p:tgtEl>
                                          <p:spTgt spid="121"/>
                                        </p:tgtEl>
                                      </p:cBhvr>
                                    </p:animEffect>
                                  </p:childTnLst>
                                </p:cTn>
                              </p:par>
                              <p:par>
                                <p:cTn id="140" presetID="22" presetClass="entr" presetSubtype="4" fill="hold" grpId="0" nodeType="withEffect">
                                  <p:stCondLst>
                                    <p:cond delay="0"/>
                                  </p:stCondLst>
                                  <p:childTnLst>
                                    <p:set>
                                      <p:cBhvr>
                                        <p:cTn id="141" dur="1" fill="hold">
                                          <p:stCondLst>
                                            <p:cond delay="0"/>
                                          </p:stCondLst>
                                        </p:cTn>
                                        <p:tgtEl>
                                          <p:spTgt spid="120"/>
                                        </p:tgtEl>
                                        <p:attrNameLst>
                                          <p:attrName>style.visibility</p:attrName>
                                        </p:attrNameLst>
                                      </p:cBhvr>
                                      <p:to>
                                        <p:strVal val="visible"/>
                                      </p:to>
                                    </p:set>
                                    <p:animEffect transition="in" filter="wipe(down)">
                                      <p:cBhvr>
                                        <p:cTn id="142" dur="500"/>
                                        <p:tgtEl>
                                          <p:spTgt spid="120"/>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77"/>
                                        </p:tgtEl>
                                        <p:attrNameLst>
                                          <p:attrName>style.visibility</p:attrName>
                                        </p:attrNameLst>
                                      </p:cBhvr>
                                      <p:to>
                                        <p:strVal val="visible"/>
                                      </p:to>
                                    </p:set>
                                    <p:animEffect transition="in" filter="wipe(down)">
                                      <p:cBhvr>
                                        <p:cTn id="147" dur="500"/>
                                        <p:tgtEl>
                                          <p:spTgt spid="77"/>
                                        </p:tgtEl>
                                      </p:cBhvr>
                                    </p:animEffect>
                                  </p:childTnLst>
                                </p:cTn>
                              </p:par>
                              <p:par>
                                <p:cTn id="148" presetID="22" presetClass="entr" presetSubtype="4" fill="hold" grpId="0" nodeType="withEffect">
                                  <p:stCondLst>
                                    <p:cond delay="0"/>
                                  </p:stCondLst>
                                  <p:childTnLst>
                                    <p:set>
                                      <p:cBhvr>
                                        <p:cTn id="149" dur="1" fill="hold">
                                          <p:stCondLst>
                                            <p:cond delay="0"/>
                                          </p:stCondLst>
                                        </p:cTn>
                                        <p:tgtEl>
                                          <p:spTgt spid="88"/>
                                        </p:tgtEl>
                                        <p:attrNameLst>
                                          <p:attrName>style.visibility</p:attrName>
                                        </p:attrNameLst>
                                      </p:cBhvr>
                                      <p:to>
                                        <p:strVal val="visible"/>
                                      </p:to>
                                    </p:set>
                                    <p:animEffect transition="in" filter="wipe(down)">
                                      <p:cBhvr>
                                        <p:cTn id="150" dur="500"/>
                                        <p:tgtEl>
                                          <p:spTgt spid="88"/>
                                        </p:tgtEl>
                                      </p:cBhvr>
                                    </p:animEffect>
                                  </p:childTnLst>
                                </p:cTn>
                              </p:par>
                              <p:par>
                                <p:cTn id="151" presetID="22" presetClass="entr" presetSubtype="4" fill="hold" nodeType="withEffect">
                                  <p:stCondLst>
                                    <p:cond delay="0"/>
                                  </p:stCondLst>
                                  <p:childTnLst>
                                    <p:set>
                                      <p:cBhvr>
                                        <p:cTn id="152" dur="1" fill="hold">
                                          <p:stCondLst>
                                            <p:cond delay="0"/>
                                          </p:stCondLst>
                                        </p:cTn>
                                        <p:tgtEl>
                                          <p:spTgt spid="125"/>
                                        </p:tgtEl>
                                        <p:attrNameLst>
                                          <p:attrName>style.visibility</p:attrName>
                                        </p:attrNameLst>
                                      </p:cBhvr>
                                      <p:to>
                                        <p:strVal val="visible"/>
                                      </p:to>
                                    </p:set>
                                    <p:animEffect transition="in" filter="wipe(down)">
                                      <p:cBhvr>
                                        <p:cTn id="153" dur="500"/>
                                        <p:tgtEl>
                                          <p:spTgt spid="125"/>
                                        </p:tgtEl>
                                      </p:cBhvr>
                                    </p:animEffect>
                                  </p:childTnLst>
                                </p:cTn>
                              </p:par>
                              <p:par>
                                <p:cTn id="154" presetID="22" presetClass="entr" presetSubtype="4" fill="hold" grpId="0" nodeType="withEffect">
                                  <p:stCondLst>
                                    <p:cond delay="0"/>
                                  </p:stCondLst>
                                  <p:childTnLst>
                                    <p:set>
                                      <p:cBhvr>
                                        <p:cTn id="155" dur="1" fill="hold">
                                          <p:stCondLst>
                                            <p:cond delay="0"/>
                                          </p:stCondLst>
                                        </p:cTn>
                                        <p:tgtEl>
                                          <p:spTgt spid="126"/>
                                        </p:tgtEl>
                                        <p:attrNameLst>
                                          <p:attrName>style.visibility</p:attrName>
                                        </p:attrNameLst>
                                      </p:cBhvr>
                                      <p:to>
                                        <p:strVal val="visible"/>
                                      </p:to>
                                    </p:set>
                                    <p:animEffect transition="in" filter="wipe(down)">
                                      <p:cBhvr>
                                        <p:cTn id="156" dur="5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2" grpId="0"/>
      <p:bldP spid="107" grpId="0"/>
      <p:bldP spid="118" grpId="0"/>
      <p:bldP spid="42" grpId="0"/>
      <p:bldP spid="44" grpId="0"/>
      <p:bldP spid="45" grpId="0"/>
      <p:bldP spid="47" grpId="0"/>
      <p:bldP spid="49" grpId="0"/>
      <p:bldP spid="54" grpId="0"/>
      <p:bldP spid="58" grpId="0"/>
      <p:bldP spid="59" grpId="0"/>
      <p:bldP spid="61" grpId="0"/>
      <p:bldP spid="65" grpId="0"/>
      <p:bldP spid="70" grpId="0"/>
      <p:bldP spid="72" grpId="0"/>
      <p:bldP spid="73" grpId="0"/>
      <p:bldP spid="75" grpId="0"/>
      <p:bldP spid="77" grpId="0"/>
      <p:bldP spid="79" grpId="0"/>
      <p:bldP spid="84" grpId="0"/>
      <p:bldP spid="85" grpId="0"/>
      <p:bldP spid="87" grpId="0"/>
      <p:bldP spid="88" grpId="0"/>
      <p:bldP spid="120" grpId="0"/>
      <p:bldP spid="121" grpId="0"/>
      <p:bldP spid="1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1;p2"/>
          <p:cNvPicPr preferRelativeResize="0"/>
          <p:nvPr/>
        </p:nvPicPr>
        <p:blipFill rotWithShape="1">
          <a:blip r:embed="rId1"/>
          <a:srcRect/>
          <a:stretch>
            <a:fillRect/>
          </a:stretch>
        </p:blipFill>
        <p:spPr>
          <a:xfrm>
            <a:off x="7467600" y="5562600"/>
            <a:ext cx="925650" cy="1234200"/>
          </a:xfrm>
          <a:prstGeom prst="rect">
            <a:avLst/>
          </a:prstGeom>
          <a:noFill/>
          <a:ln>
            <a:noFill/>
          </a:ln>
        </p:spPr>
      </p:pic>
      <p:sp>
        <p:nvSpPr>
          <p:cNvPr id="5" name="Rectangle 4"/>
          <p:cNvSpPr/>
          <p:nvPr/>
        </p:nvSpPr>
        <p:spPr>
          <a:xfrm>
            <a:off x="304800" y="228600"/>
            <a:ext cx="6019800" cy="523220"/>
          </a:xfrm>
          <a:prstGeom prst="rect">
            <a:avLst/>
          </a:prstGeom>
          <a:effectLst>
            <a:glow rad="101600">
              <a:schemeClr val="accent6">
                <a:satMod val="175000"/>
                <a:alpha val="40000"/>
              </a:schemeClr>
            </a:glow>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spc="0" dirty="0" smtClean="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rPr>
              <a:t>EXERCISE : 9 D</a:t>
            </a:r>
            <a:endParaRPr lang="en-US" sz="2800" b="1" spc="0" dirty="0">
              <a:ln w="0"/>
              <a:solidFill>
                <a:srgbClr val="002060"/>
              </a:solidFill>
              <a:effectLst>
                <a:reflection blurRad="12700" stA="50000" endPos="50000" dist="5000" dir="5400000" sy="-100000" rotWithShape="0"/>
              </a:effectLst>
              <a:latin typeface="Lucida Bright" panose="02040602050505020304" pitchFamily="18" charset="0"/>
              <a:cs typeface="Courier New" panose="02070309020205020404" pitchFamily="49"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76200"/>
            <a:ext cx="1600200" cy="1600200"/>
          </a:xfrm>
          <a:prstGeom prst="rect">
            <a:avLst/>
          </a:prstGeom>
        </p:spPr>
      </p:pic>
      <p:sp>
        <p:nvSpPr>
          <p:cNvPr id="8" name="TextBox 7"/>
          <p:cNvSpPr txBox="1"/>
          <p:nvPr/>
        </p:nvSpPr>
        <p:spPr>
          <a:xfrm>
            <a:off x="381000" y="1066800"/>
            <a:ext cx="1447800" cy="400110"/>
          </a:xfrm>
          <a:prstGeom prst="rect">
            <a:avLst/>
          </a:prstGeom>
          <a:noFill/>
          <a:ln w="28575">
            <a:solidFill>
              <a:srgbClr val="7030A0"/>
            </a:solidFill>
          </a:ln>
        </p:spPr>
        <p:txBody>
          <a:bodyPr wrap="square" rtlCol="0">
            <a:spAutoFit/>
          </a:bodyPr>
          <a:lstStyle/>
          <a:p>
            <a:r>
              <a:rPr lang="en-US" sz="2000" b="1" dirty="0" smtClean="0">
                <a:solidFill>
                  <a:srgbClr val="7030A0"/>
                </a:solidFill>
                <a:latin typeface="Arial" panose="020B0604020202020204" pitchFamily="34" charset="0"/>
                <a:cs typeface="Arial" panose="020B0604020202020204" pitchFamily="34" charset="0"/>
              </a:rPr>
              <a:t>1. Divide:  </a:t>
            </a:r>
            <a:endParaRPr lang="en-US" sz="2000" b="1" dirty="0">
              <a:solidFill>
                <a:srgbClr val="7030A0"/>
              </a:solidFill>
              <a:latin typeface="Arial" panose="020B0604020202020204" pitchFamily="34" charset="0"/>
              <a:cs typeface="Arial" panose="020B0604020202020204" pitchFamily="34" charset="0"/>
            </a:endParaRPr>
          </a:p>
        </p:txBody>
      </p:sp>
      <p:sp>
        <p:nvSpPr>
          <p:cNvPr id="89" name="TextBox 88"/>
          <p:cNvSpPr txBox="1"/>
          <p:nvPr/>
        </p:nvSpPr>
        <p:spPr>
          <a:xfrm>
            <a:off x="457200" y="308723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2" name="TextBox 1"/>
          <p:cNvSpPr txBox="1"/>
          <p:nvPr/>
        </p:nvSpPr>
        <p:spPr>
          <a:xfrm>
            <a:off x="152400" y="1934381"/>
            <a:ext cx="396262"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j. </a:t>
            </a:r>
            <a:endParaRPr lang="en-US" sz="2000" b="1" dirty="0">
              <a:solidFill>
                <a:srgbClr val="00B050"/>
              </a:solidFill>
              <a:latin typeface="Arial" panose="020B0604020202020204" pitchFamily="34" charset="0"/>
              <a:cs typeface="Arial" panose="020B0604020202020204" pitchFamily="34" charset="0"/>
            </a:endParaRPr>
          </a:p>
        </p:txBody>
      </p:sp>
      <p:sp>
        <p:nvSpPr>
          <p:cNvPr id="118" name="TextBox 117"/>
          <p:cNvSpPr txBox="1"/>
          <p:nvPr/>
        </p:nvSpPr>
        <p:spPr>
          <a:xfrm>
            <a:off x="275854" y="4330335"/>
            <a:ext cx="468398" cy="400110"/>
          </a:xfrm>
          <a:prstGeom prst="rect">
            <a:avLst/>
          </a:prstGeom>
          <a:noFill/>
        </p:spPr>
        <p:txBody>
          <a:bodyPr wrap="none" rtlCol="0">
            <a:spAutoFit/>
          </a:bodyPr>
          <a:lstStyle/>
          <a:p>
            <a:r>
              <a:rPr lang="en-US" sz="2000" b="1" dirty="0">
                <a:solidFill>
                  <a:srgbClr val="00B050"/>
                </a:solidFill>
                <a:latin typeface="Arial" panose="020B0604020202020204" pitchFamily="34" charset="0"/>
                <a:cs typeface="Arial" panose="020B0604020202020204" pitchFamily="34" charset="0"/>
              </a:rPr>
              <a:t>k</a:t>
            </a:r>
            <a:r>
              <a:rPr lang="en-US" sz="2000" b="1" dirty="0" smtClean="0">
                <a:solidFill>
                  <a:srgbClr val="00B050"/>
                </a:solidFill>
                <a:latin typeface="Arial" panose="020B0604020202020204" pitchFamily="34" charset="0"/>
                <a:cs typeface="Arial" panose="020B0604020202020204" pitchFamily="34" charset="0"/>
              </a:rPr>
              <a:t>. </a:t>
            </a:r>
            <a:endParaRPr lang="en-US" sz="2000" b="1" dirty="0">
              <a:solidFill>
                <a:srgbClr val="00B050"/>
              </a:solidFill>
              <a:latin typeface="Arial" panose="020B0604020202020204" pitchFamily="34" charset="0"/>
              <a:cs typeface="Arial" panose="020B0604020202020204" pitchFamily="34" charset="0"/>
            </a:endParaRPr>
          </a:p>
        </p:txBody>
      </p:sp>
      <p:sp>
        <p:nvSpPr>
          <p:cNvPr id="42" name="TextBox 41"/>
          <p:cNvSpPr txBox="1"/>
          <p:nvPr/>
        </p:nvSpPr>
        <p:spPr>
          <a:xfrm flipH="1">
            <a:off x="626234" y="1905000"/>
            <a:ext cx="1050166"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cxnSp>
        <p:nvCxnSpPr>
          <p:cNvPr id="43" name="Straight Connector 42"/>
          <p:cNvCxnSpPr/>
          <p:nvPr/>
        </p:nvCxnSpPr>
        <p:spPr>
          <a:xfrm>
            <a:off x="728262" y="2286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44" name="TextBox 43"/>
          <p:cNvSpPr txBox="1"/>
          <p:nvPr/>
        </p:nvSpPr>
        <p:spPr>
          <a:xfrm flipH="1">
            <a:off x="1669208" y="1911045"/>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1</a:t>
            </a:r>
            <a:endParaRPr lang="en-US" sz="2000" b="1" dirty="0">
              <a:solidFill>
                <a:srgbClr val="00B050"/>
              </a:solidFill>
              <a:latin typeface="Arial" panose="020B0604020202020204" pitchFamily="34" charset="0"/>
              <a:cs typeface="Arial" panose="020B0604020202020204" pitchFamily="34" charset="0"/>
            </a:endParaRPr>
          </a:p>
        </p:txBody>
      </p:sp>
      <p:sp>
        <p:nvSpPr>
          <p:cNvPr id="45" name="TextBox 44"/>
          <p:cNvSpPr txBox="1"/>
          <p:nvPr/>
        </p:nvSpPr>
        <p:spPr>
          <a:xfrm>
            <a:off x="1536326" y="22668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2</a:t>
            </a:r>
            <a:endParaRPr lang="en-US" sz="2000" b="1" dirty="0">
              <a:solidFill>
                <a:srgbClr val="00B050"/>
              </a:solidFill>
              <a:latin typeface="Arial" panose="020B0604020202020204" pitchFamily="34" charset="0"/>
              <a:cs typeface="Arial" panose="020B0604020202020204" pitchFamily="34" charset="0"/>
            </a:endParaRPr>
          </a:p>
        </p:txBody>
      </p:sp>
      <p:cxnSp>
        <p:nvCxnSpPr>
          <p:cNvPr id="46" name="Straight Connector 45"/>
          <p:cNvCxnSpPr/>
          <p:nvPr/>
        </p:nvCxnSpPr>
        <p:spPr>
          <a:xfrm>
            <a:off x="1640422" y="2292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47" name="TextBox 46"/>
          <p:cNvSpPr txBox="1"/>
          <p:nvPr/>
        </p:nvSpPr>
        <p:spPr>
          <a:xfrm flipH="1">
            <a:off x="609600" y="226689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4</a:t>
            </a:r>
            <a:endParaRPr lang="en-US" sz="2000" b="1" dirty="0">
              <a:solidFill>
                <a:srgbClr val="00B050"/>
              </a:solidFill>
              <a:latin typeface="Arial" panose="020B0604020202020204" pitchFamily="34" charset="0"/>
              <a:cs typeface="Arial" panose="020B0604020202020204" pitchFamily="34" charset="0"/>
            </a:endParaRPr>
          </a:p>
        </p:txBody>
      </p:sp>
      <p:sp>
        <p:nvSpPr>
          <p:cNvPr id="48" name="TextBox 47"/>
          <p:cNvSpPr txBox="1"/>
          <p:nvPr/>
        </p:nvSpPr>
        <p:spPr>
          <a:xfrm>
            <a:off x="1143000" y="2052935"/>
            <a:ext cx="352982" cy="461665"/>
          </a:xfrm>
          <a:prstGeom prst="rect">
            <a:avLst/>
          </a:prstGeom>
          <a:noFill/>
        </p:spPr>
        <p:txBody>
          <a:bodyPr wrap="none" rtlCol="0">
            <a:spAutoFit/>
          </a:bodyPr>
          <a:lstStyle/>
          <a:p>
            <a:r>
              <a:rPr lang="en-US" sz="2400" b="1" dirty="0" smtClean="0">
                <a:solidFill>
                  <a:srgbClr val="00B050"/>
                </a:solidFill>
                <a:latin typeface="Arial" panose="020B0604020202020204" pitchFamily="34" charset="0"/>
                <a:cs typeface="Arial" panose="020B0604020202020204" pitchFamily="34" charset="0"/>
              </a:rPr>
              <a:t>÷</a:t>
            </a:r>
            <a:endParaRPr lang="en-US" sz="2400" b="1" dirty="0">
              <a:solidFill>
                <a:srgbClr val="00B050"/>
              </a:solidFill>
              <a:latin typeface="Arial" panose="020B0604020202020204" pitchFamily="34" charset="0"/>
              <a:cs typeface="Arial" panose="020B0604020202020204" pitchFamily="34" charset="0"/>
            </a:endParaRPr>
          </a:p>
        </p:txBody>
      </p:sp>
      <p:sp>
        <p:nvSpPr>
          <p:cNvPr id="49" name="TextBox 48"/>
          <p:cNvSpPr txBox="1"/>
          <p:nvPr/>
        </p:nvSpPr>
        <p:spPr>
          <a:xfrm flipH="1">
            <a:off x="2695786" y="1905000"/>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6</a:t>
            </a:r>
            <a:endParaRPr lang="en-US" sz="2000" b="1" dirty="0">
              <a:solidFill>
                <a:srgbClr val="00B050"/>
              </a:solidFill>
              <a:latin typeface="Arial" panose="020B0604020202020204" pitchFamily="34" charset="0"/>
              <a:cs typeface="Arial" panose="020B0604020202020204" pitchFamily="34" charset="0"/>
            </a:endParaRPr>
          </a:p>
        </p:txBody>
      </p:sp>
      <p:sp>
        <p:nvSpPr>
          <p:cNvPr id="50" name="TextBox 49"/>
          <p:cNvSpPr txBox="1"/>
          <p:nvPr/>
        </p:nvSpPr>
        <p:spPr>
          <a:xfrm>
            <a:off x="2562904" y="2260845"/>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7</a:t>
            </a:r>
            <a:endParaRPr lang="en-US" sz="2000" b="1" dirty="0">
              <a:solidFill>
                <a:srgbClr val="00B050"/>
              </a:solidFill>
              <a:latin typeface="Arial" panose="020B0604020202020204" pitchFamily="34" charset="0"/>
              <a:cs typeface="Arial" panose="020B0604020202020204" pitchFamily="34" charset="0"/>
            </a:endParaRPr>
          </a:p>
        </p:txBody>
      </p:sp>
      <p:cxnSp>
        <p:nvCxnSpPr>
          <p:cNvPr id="51" name="Straight Connector 50"/>
          <p:cNvCxnSpPr/>
          <p:nvPr/>
        </p:nvCxnSpPr>
        <p:spPr>
          <a:xfrm>
            <a:off x="2667000" y="2286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52" name="TextBox 51"/>
          <p:cNvSpPr txBox="1"/>
          <p:nvPr/>
        </p:nvSpPr>
        <p:spPr>
          <a:xfrm>
            <a:off x="2169578" y="2046890"/>
            <a:ext cx="352982" cy="461665"/>
          </a:xfrm>
          <a:prstGeom prst="rect">
            <a:avLst/>
          </a:prstGeom>
          <a:noFill/>
        </p:spPr>
        <p:txBody>
          <a:bodyPr wrap="none" rtlCol="0">
            <a:spAutoFit/>
          </a:bodyPr>
          <a:lstStyle/>
          <a:p>
            <a:r>
              <a:rPr lang="en-US" sz="2400" b="1" dirty="0" smtClean="0">
                <a:solidFill>
                  <a:srgbClr val="00B050"/>
                </a:solidFill>
                <a:latin typeface="Arial" panose="020B0604020202020204" pitchFamily="34" charset="0"/>
                <a:cs typeface="Arial" panose="020B0604020202020204" pitchFamily="34" charset="0"/>
              </a:rPr>
              <a:t>÷</a:t>
            </a:r>
            <a:endParaRPr lang="en-US" sz="2400" b="1" dirty="0">
              <a:solidFill>
                <a:srgbClr val="00B050"/>
              </a:solidFill>
              <a:latin typeface="Arial" panose="020B0604020202020204" pitchFamily="34" charset="0"/>
              <a:cs typeface="Arial" panose="020B0604020202020204" pitchFamily="34" charset="0"/>
            </a:endParaRPr>
          </a:p>
        </p:txBody>
      </p:sp>
      <p:sp>
        <p:nvSpPr>
          <p:cNvPr id="53" name="TextBox 52"/>
          <p:cNvSpPr txBox="1"/>
          <p:nvPr/>
        </p:nvSpPr>
        <p:spPr>
          <a:xfrm flipH="1">
            <a:off x="971242" y="2907268"/>
            <a:ext cx="1162344"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54" name="TextBox 53"/>
          <p:cNvSpPr txBox="1"/>
          <p:nvPr/>
        </p:nvSpPr>
        <p:spPr>
          <a:xfrm>
            <a:off x="971242" y="3263113"/>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cxnSp>
        <p:nvCxnSpPr>
          <p:cNvPr id="55" name="Straight Connector 54"/>
          <p:cNvCxnSpPr/>
          <p:nvPr/>
        </p:nvCxnSpPr>
        <p:spPr>
          <a:xfrm>
            <a:off x="1013704" y="3288268"/>
            <a:ext cx="2388621" cy="0"/>
          </a:xfrm>
          <a:prstGeom prst="line">
            <a:avLst/>
          </a:prstGeom>
        </p:spPr>
        <p:style>
          <a:lnRef idx="2">
            <a:schemeClr val="dk1"/>
          </a:lnRef>
          <a:fillRef idx="0">
            <a:schemeClr val="dk1"/>
          </a:fillRef>
          <a:effectRef idx="1">
            <a:schemeClr val="dk1"/>
          </a:effectRef>
          <a:fontRef idx="minor">
            <a:schemeClr val="tx1"/>
          </a:fontRef>
        </p:style>
      </p:cxnSp>
      <p:sp>
        <p:nvSpPr>
          <p:cNvPr id="56" name="TextBox 55"/>
          <p:cNvSpPr txBox="1"/>
          <p:nvPr/>
        </p:nvSpPr>
        <p:spPr>
          <a:xfrm flipH="1">
            <a:off x="3057428" y="2913313"/>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sp>
        <p:nvSpPr>
          <p:cNvPr id="58" name="TextBox 57"/>
          <p:cNvSpPr txBox="1"/>
          <p:nvPr/>
        </p:nvSpPr>
        <p:spPr>
          <a:xfrm>
            <a:off x="2924546" y="3269158"/>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6</a:t>
            </a:r>
            <a:endParaRPr lang="en-US" sz="2000" dirty="0">
              <a:latin typeface="Arial" panose="020B0604020202020204" pitchFamily="34" charset="0"/>
              <a:cs typeface="Arial" panose="020B0604020202020204" pitchFamily="34" charset="0"/>
            </a:endParaRPr>
          </a:p>
        </p:txBody>
      </p:sp>
      <p:cxnSp>
        <p:nvCxnSpPr>
          <p:cNvPr id="59" name="Straight Connector 58"/>
          <p:cNvCxnSpPr/>
          <p:nvPr/>
        </p:nvCxnSpPr>
        <p:spPr>
          <a:xfrm>
            <a:off x="3028642" y="3294313"/>
            <a:ext cx="333585" cy="0"/>
          </a:xfrm>
          <a:prstGeom prst="line">
            <a:avLst/>
          </a:prstGeom>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2531220" y="298346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61" name="TextBox 60"/>
          <p:cNvSpPr txBox="1"/>
          <p:nvPr/>
        </p:nvSpPr>
        <p:spPr>
          <a:xfrm flipH="1">
            <a:off x="2066828" y="2895600"/>
            <a:ext cx="30734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62" name="TextBox 61"/>
          <p:cNvSpPr txBox="1"/>
          <p:nvPr/>
        </p:nvSpPr>
        <p:spPr>
          <a:xfrm>
            <a:off x="1933946" y="3251445"/>
            <a:ext cx="561296"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cxnSp>
        <p:nvCxnSpPr>
          <p:cNvPr id="63" name="Straight Connector 62"/>
          <p:cNvCxnSpPr/>
          <p:nvPr/>
        </p:nvCxnSpPr>
        <p:spPr>
          <a:xfrm>
            <a:off x="2038042" y="3276600"/>
            <a:ext cx="333585" cy="0"/>
          </a:xfrm>
          <a:prstGeom prst="line">
            <a:avLst/>
          </a:prstGeom>
        </p:spPr>
        <p:style>
          <a:lnRef idx="2">
            <a:schemeClr val="dk1"/>
          </a:lnRef>
          <a:fillRef idx="0">
            <a:schemeClr val="dk1"/>
          </a:fillRef>
          <a:effectRef idx="1">
            <a:schemeClr val="dk1"/>
          </a:effectRef>
          <a:fontRef idx="minor">
            <a:schemeClr val="tx1"/>
          </a:fontRef>
        </p:style>
      </p:cxnSp>
      <p:sp>
        <p:nvSpPr>
          <p:cNvPr id="64" name="TextBox 63"/>
          <p:cNvSpPr txBox="1"/>
          <p:nvPr/>
        </p:nvSpPr>
        <p:spPr>
          <a:xfrm>
            <a:off x="1540620" y="2965755"/>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65" name="TextBox 64"/>
          <p:cNvSpPr txBox="1"/>
          <p:nvPr/>
        </p:nvSpPr>
        <p:spPr>
          <a:xfrm flipH="1">
            <a:off x="4027180" y="2913313"/>
            <a:ext cx="744634"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cxnSp>
        <p:nvCxnSpPr>
          <p:cNvPr id="67" name="Straight Connector 66"/>
          <p:cNvCxnSpPr/>
          <p:nvPr/>
        </p:nvCxnSpPr>
        <p:spPr>
          <a:xfrm flipV="1">
            <a:off x="4103380" y="3288268"/>
            <a:ext cx="697220" cy="6045"/>
          </a:xfrm>
          <a:prstGeom prst="line">
            <a:avLst/>
          </a:prstGeom>
        </p:spPr>
        <p:style>
          <a:lnRef idx="2">
            <a:schemeClr val="dk1"/>
          </a:lnRef>
          <a:fillRef idx="0">
            <a:schemeClr val="dk1"/>
          </a:fillRef>
          <a:effectRef idx="1">
            <a:schemeClr val="dk1"/>
          </a:effectRef>
          <a:fontRef idx="minor">
            <a:schemeClr val="tx1"/>
          </a:fontRef>
        </p:style>
      </p:cxnSp>
      <p:sp>
        <p:nvSpPr>
          <p:cNvPr id="68" name="TextBox 67"/>
          <p:cNvSpPr txBox="1"/>
          <p:nvPr/>
        </p:nvSpPr>
        <p:spPr>
          <a:xfrm>
            <a:off x="3693434" y="3141913"/>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69" name="Straight Connector 68"/>
          <p:cNvCxnSpPr/>
          <p:nvPr/>
        </p:nvCxnSpPr>
        <p:spPr>
          <a:xfrm flipH="1">
            <a:off x="946491" y="3393013"/>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70" name="TextBox 69"/>
          <p:cNvSpPr txBox="1"/>
          <p:nvPr/>
        </p:nvSpPr>
        <p:spPr>
          <a:xfrm>
            <a:off x="742642" y="3497758"/>
            <a:ext cx="327334"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cxnSp>
        <p:nvCxnSpPr>
          <p:cNvPr id="71" name="Straight Connector 70"/>
          <p:cNvCxnSpPr/>
          <p:nvPr/>
        </p:nvCxnSpPr>
        <p:spPr>
          <a:xfrm flipH="1">
            <a:off x="2066828" y="2995627"/>
            <a:ext cx="405751" cy="200055"/>
          </a:xfrm>
          <a:prstGeom prst="line">
            <a:avLst/>
          </a:prstGeom>
        </p:spPr>
        <p:style>
          <a:lnRef idx="2">
            <a:schemeClr val="dk1"/>
          </a:lnRef>
          <a:fillRef idx="0">
            <a:schemeClr val="dk1"/>
          </a:fillRef>
          <a:effectRef idx="1">
            <a:schemeClr val="dk1"/>
          </a:effectRef>
          <a:fontRef idx="minor">
            <a:schemeClr val="tx1"/>
          </a:fontRef>
        </p:style>
      </p:cxnSp>
      <p:cxnSp>
        <p:nvCxnSpPr>
          <p:cNvPr id="72" name="Straight Connector 71"/>
          <p:cNvCxnSpPr/>
          <p:nvPr/>
        </p:nvCxnSpPr>
        <p:spPr>
          <a:xfrm flipH="1">
            <a:off x="971242" y="2983468"/>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73" name="TextBox 72"/>
          <p:cNvSpPr txBox="1"/>
          <p:nvPr/>
        </p:nvSpPr>
        <p:spPr>
          <a:xfrm>
            <a:off x="2932963" y="3647436"/>
            <a:ext cx="561296"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cxnSp>
        <p:nvCxnSpPr>
          <p:cNvPr id="74" name="Straight Connector 73"/>
          <p:cNvCxnSpPr/>
          <p:nvPr/>
        </p:nvCxnSpPr>
        <p:spPr>
          <a:xfrm flipH="1">
            <a:off x="3003891" y="3381345"/>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75" name="TextBox 74"/>
          <p:cNvSpPr txBox="1"/>
          <p:nvPr/>
        </p:nvSpPr>
        <p:spPr>
          <a:xfrm>
            <a:off x="4143746" y="3288268"/>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sp>
        <p:nvSpPr>
          <p:cNvPr id="76" name="TextBox 75"/>
          <p:cNvSpPr txBox="1"/>
          <p:nvPr/>
        </p:nvSpPr>
        <p:spPr>
          <a:xfrm>
            <a:off x="1544740" y="334535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7" name="TextBox 76"/>
          <p:cNvSpPr txBox="1"/>
          <p:nvPr/>
        </p:nvSpPr>
        <p:spPr>
          <a:xfrm>
            <a:off x="2535340" y="328826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79" name="TextBox 78"/>
          <p:cNvSpPr txBox="1"/>
          <p:nvPr/>
        </p:nvSpPr>
        <p:spPr>
          <a:xfrm flipH="1">
            <a:off x="5427566" y="29718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3</a:t>
            </a:r>
            <a:endParaRPr lang="en-US" sz="2000" b="1" dirty="0">
              <a:solidFill>
                <a:srgbClr val="C00000"/>
              </a:solidFill>
              <a:latin typeface="Arial" panose="020B0604020202020204" pitchFamily="34" charset="0"/>
              <a:cs typeface="Arial" panose="020B0604020202020204" pitchFamily="34" charset="0"/>
            </a:endParaRPr>
          </a:p>
        </p:txBody>
      </p:sp>
      <p:cxnSp>
        <p:nvCxnSpPr>
          <p:cNvPr id="81" name="Straight Connector 80"/>
          <p:cNvCxnSpPr/>
          <p:nvPr/>
        </p:nvCxnSpPr>
        <p:spPr>
          <a:xfrm>
            <a:off x="5627380" y="3352800"/>
            <a:ext cx="333585" cy="0"/>
          </a:xfrm>
          <a:prstGeom prst="line">
            <a:avLst/>
          </a:prstGeom>
        </p:spPr>
        <p:style>
          <a:lnRef idx="2">
            <a:schemeClr val="dk1"/>
          </a:lnRef>
          <a:fillRef idx="0">
            <a:schemeClr val="dk1"/>
          </a:fillRef>
          <a:effectRef idx="1">
            <a:schemeClr val="dk1"/>
          </a:effectRef>
          <a:fontRef idx="minor">
            <a:schemeClr val="tx1"/>
          </a:fontRef>
        </p:style>
      </p:cxnSp>
      <p:sp>
        <p:nvSpPr>
          <p:cNvPr id="84" name="TextBox 83"/>
          <p:cNvSpPr txBox="1"/>
          <p:nvPr/>
        </p:nvSpPr>
        <p:spPr>
          <a:xfrm flipH="1">
            <a:off x="5427566" y="3352800"/>
            <a:ext cx="744634"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4</a:t>
            </a:r>
            <a:endParaRPr lang="en-US" sz="2000" b="1" dirty="0">
              <a:solidFill>
                <a:srgbClr val="C00000"/>
              </a:solidFill>
              <a:latin typeface="Arial" panose="020B0604020202020204" pitchFamily="34" charset="0"/>
              <a:cs typeface="Arial" panose="020B0604020202020204" pitchFamily="34" charset="0"/>
            </a:endParaRPr>
          </a:p>
        </p:txBody>
      </p:sp>
      <p:sp>
        <p:nvSpPr>
          <p:cNvPr id="85" name="TextBox 84"/>
          <p:cNvSpPr txBox="1"/>
          <p:nvPr/>
        </p:nvSpPr>
        <p:spPr>
          <a:xfrm>
            <a:off x="5311466" y="3124200"/>
            <a:ext cx="327334"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sp>
        <p:nvSpPr>
          <p:cNvPr id="86" name="TextBox 85"/>
          <p:cNvSpPr txBox="1"/>
          <p:nvPr/>
        </p:nvSpPr>
        <p:spPr>
          <a:xfrm>
            <a:off x="5000254" y="31050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87" name="TextBox 86"/>
          <p:cNvSpPr txBox="1"/>
          <p:nvPr/>
        </p:nvSpPr>
        <p:spPr>
          <a:xfrm>
            <a:off x="685800" y="544943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88" name="TextBox 87"/>
          <p:cNvSpPr txBox="1"/>
          <p:nvPr/>
        </p:nvSpPr>
        <p:spPr>
          <a:xfrm flipH="1">
            <a:off x="854834" y="426720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1</a:t>
            </a:r>
            <a:endParaRPr lang="en-US" sz="2000" b="1" dirty="0">
              <a:solidFill>
                <a:srgbClr val="00B050"/>
              </a:solidFill>
              <a:latin typeface="Arial" panose="020B0604020202020204" pitchFamily="34" charset="0"/>
              <a:cs typeface="Arial" panose="020B0604020202020204" pitchFamily="34" charset="0"/>
            </a:endParaRPr>
          </a:p>
        </p:txBody>
      </p:sp>
      <p:cxnSp>
        <p:nvCxnSpPr>
          <p:cNvPr id="91" name="Straight Connector 90"/>
          <p:cNvCxnSpPr/>
          <p:nvPr/>
        </p:nvCxnSpPr>
        <p:spPr>
          <a:xfrm>
            <a:off x="956862" y="4648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00" name="TextBox 99"/>
          <p:cNvSpPr txBox="1"/>
          <p:nvPr/>
        </p:nvSpPr>
        <p:spPr>
          <a:xfrm flipH="1">
            <a:off x="1897808" y="4273245"/>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sp>
        <p:nvSpPr>
          <p:cNvPr id="120" name="TextBox 119"/>
          <p:cNvSpPr txBox="1"/>
          <p:nvPr/>
        </p:nvSpPr>
        <p:spPr>
          <a:xfrm>
            <a:off x="1764926" y="4629090"/>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10</a:t>
            </a:r>
            <a:endParaRPr lang="en-US" sz="2000" b="1" dirty="0">
              <a:solidFill>
                <a:srgbClr val="00B050"/>
              </a:solidFill>
              <a:latin typeface="Arial" panose="020B0604020202020204" pitchFamily="34" charset="0"/>
              <a:cs typeface="Arial" panose="020B0604020202020204" pitchFamily="34" charset="0"/>
            </a:endParaRPr>
          </a:p>
        </p:txBody>
      </p:sp>
      <p:cxnSp>
        <p:nvCxnSpPr>
          <p:cNvPr id="121" name="Straight Connector 120"/>
          <p:cNvCxnSpPr/>
          <p:nvPr/>
        </p:nvCxnSpPr>
        <p:spPr>
          <a:xfrm>
            <a:off x="1869022" y="4654245"/>
            <a:ext cx="333585" cy="0"/>
          </a:xfrm>
          <a:prstGeom prst="line">
            <a:avLst/>
          </a:prstGeom>
        </p:spPr>
        <p:style>
          <a:lnRef idx="2">
            <a:schemeClr val="dk1"/>
          </a:lnRef>
          <a:fillRef idx="0">
            <a:schemeClr val="dk1"/>
          </a:fillRef>
          <a:effectRef idx="1">
            <a:schemeClr val="dk1"/>
          </a:effectRef>
          <a:fontRef idx="minor">
            <a:schemeClr val="tx1"/>
          </a:fontRef>
        </p:style>
      </p:cxnSp>
      <p:sp>
        <p:nvSpPr>
          <p:cNvPr id="122" name="TextBox 121"/>
          <p:cNvSpPr txBox="1"/>
          <p:nvPr/>
        </p:nvSpPr>
        <p:spPr>
          <a:xfrm flipH="1">
            <a:off x="838200" y="4629090"/>
            <a:ext cx="1050166" cy="400110"/>
          </a:xfrm>
          <a:prstGeom prst="rect">
            <a:avLst/>
          </a:prstGeom>
          <a:noFill/>
        </p:spPr>
        <p:txBody>
          <a:bodyPr wrap="square" rtlCol="0">
            <a:spAutoFit/>
          </a:bodyPr>
          <a:lstStyle/>
          <a:p>
            <a:r>
              <a:rPr lang="en-US" sz="2000" b="1" dirty="0" smtClean="0">
                <a:solidFill>
                  <a:srgbClr val="00B050"/>
                </a:solidFill>
                <a:latin typeface="Arial" panose="020B0604020202020204" pitchFamily="34" charset="0"/>
                <a:cs typeface="Arial" panose="020B0604020202020204" pitchFamily="34" charset="0"/>
              </a:rPr>
              <a:t>4</a:t>
            </a:r>
            <a:endParaRPr lang="en-US" sz="2000" b="1" dirty="0">
              <a:solidFill>
                <a:srgbClr val="00B050"/>
              </a:solidFill>
              <a:latin typeface="Arial" panose="020B0604020202020204" pitchFamily="34" charset="0"/>
              <a:cs typeface="Arial" panose="020B0604020202020204" pitchFamily="34" charset="0"/>
            </a:endParaRPr>
          </a:p>
        </p:txBody>
      </p:sp>
      <p:sp>
        <p:nvSpPr>
          <p:cNvPr id="123" name="TextBox 122"/>
          <p:cNvSpPr txBox="1"/>
          <p:nvPr/>
        </p:nvSpPr>
        <p:spPr>
          <a:xfrm>
            <a:off x="1371600" y="4415135"/>
            <a:ext cx="352982" cy="461665"/>
          </a:xfrm>
          <a:prstGeom prst="rect">
            <a:avLst/>
          </a:prstGeom>
          <a:noFill/>
        </p:spPr>
        <p:txBody>
          <a:bodyPr wrap="none" rtlCol="0">
            <a:spAutoFit/>
          </a:bodyPr>
          <a:lstStyle/>
          <a:p>
            <a:r>
              <a:rPr lang="en-US" sz="2400" b="1" dirty="0" smtClean="0">
                <a:solidFill>
                  <a:srgbClr val="00B050"/>
                </a:solidFill>
                <a:latin typeface="Arial" panose="020B0604020202020204" pitchFamily="34" charset="0"/>
                <a:cs typeface="Arial" panose="020B0604020202020204" pitchFamily="34" charset="0"/>
              </a:rPr>
              <a:t>÷</a:t>
            </a:r>
            <a:endParaRPr lang="en-US" sz="2400" b="1" dirty="0">
              <a:solidFill>
                <a:srgbClr val="00B050"/>
              </a:solidFill>
              <a:latin typeface="Arial" panose="020B0604020202020204" pitchFamily="34" charset="0"/>
              <a:cs typeface="Arial" panose="020B0604020202020204" pitchFamily="34" charset="0"/>
            </a:endParaRPr>
          </a:p>
        </p:txBody>
      </p:sp>
      <p:sp>
        <p:nvSpPr>
          <p:cNvPr id="124" name="TextBox 123"/>
          <p:cNvSpPr txBox="1"/>
          <p:nvPr/>
        </p:nvSpPr>
        <p:spPr>
          <a:xfrm flipH="1">
            <a:off x="2924386" y="4267200"/>
            <a:ext cx="307340" cy="400110"/>
          </a:xfrm>
          <a:prstGeom prst="rect">
            <a:avLst/>
          </a:prstGeom>
          <a:noFill/>
        </p:spPr>
        <p:txBody>
          <a:bodyPr wrap="square" rtlCol="0">
            <a:spAutoFit/>
          </a:bodyPr>
          <a:lstStyle/>
          <a:p>
            <a:r>
              <a:rPr lang="en-US" sz="2000" b="1" dirty="0">
                <a:solidFill>
                  <a:srgbClr val="00B050"/>
                </a:solidFill>
                <a:latin typeface="Arial" panose="020B0604020202020204" pitchFamily="34" charset="0"/>
                <a:cs typeface="Arial" panose="020B0604020202020204" pitchFamily="34" charset="0"/>
              </a:rPr>
              <a:t>3</a:t>
            </a:r>
            <a:endParaRPr lang="en-US" sz="2000" b="1" dirty="0">
              <a:solidFill>
                <a:srgbClr val="00B050"/>
              </a:solidFill>
              <a:latin typeface="Arial" panose="020B0604020202020204" pitchFamily="34" charset="0"/>
              <a:cs typeface="Arial" panose="020B0604020202020204" pitchFamily="34" charset="0"/>
            </a:endParaRPr>
          </a:p>
        </p:txBody>
      </p:sp>
      <p:sp>
        <p:nvSpPr>
          <p:cNvPr id="125" name="TextBox 124"/>
          <p:cNvSpPr txBox="1"/>
          <p:nvPr/>
        </p:nvSpPr>
        <p:spPr>
          <a:xfrm>
            <a:off x="2791504" y="4623045"/>
            <a:ext cx="561296" cy="400110"/>
          </a:xfrm>
          <a:prstGeom prst="rect">
            <a:avLst/>
          </a:prstGeom>
          <a:noFill/>
        </p:spPr>
        <p:txBody>
          <a:bodyPr wrap="square" rtlCol="0">
            <a:spAutoFit/>
          </a:bodyPr>
          <a:lstStyle/>
          <a:p>
            <a:pPr algn="ctr"/>
            <a:r>
              <a:rPr lang="en-US" sz="2000" b="1" dirty="0" smtClean="0">
                <a:solidFill>
                  <a:srgbClr val="00B050"/>
                </a:solidFill>
                <a:latin typeface="Arial" panose="020B0604020202020204" pitchFamily="34" charset="0"/>
                <a:cs typeface="Arial" panose="020B0604020202020204" pitchFamily="34" charset="0"/>
              </a:rPr>
              <a:t>13</a:t>
            </a:r>
            <a:endParaRPr lang="en-US" sz="2000" b="1" dirty="0">
              <a:solidFill>
                <a:srgbClr val="00B050"/>
              </a:solidFill>
              <a:latin typeface="Arial" panose="020B0604020202020204" pitchFamily="34" charset="0"/>
              <a:cs typeface="Arial" panose="020B0604020202020204" pitchFamily="34" charset="0"/>
            </a:endParaRPr>
          </a:p>
        </p:txBody>
      </p:sp>
      <p:cxnSp>
        <p:nvCxnSpPr>
          <p:cNvPr id="126" name="Straight Connector 125"/>
          <p:cNvCxnSpPr/>
          <p:nvPr/>
        </p:nvCxnSpPr>
        <p:spPr>
          <a:xfrm>
            <a:off x="2895600" y="46482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27" name="TextBox 126"/>
          <p:cNvSpPr txBox="1"/>
          <p:nvPr/>
        </p:nvSpPr>
        <p:spPr>
          <a:xfrm>
            <a:off x="2398178" y="4409090"/>
            <a:ext cx="352982" cy="461665"/>
          </a:xfrm>
          <a:prstGeom prst="rect">
            <a:avLst/>
          </a:prstGeom>
          <a:noFill/>
        </p:spPr>
        <p:txBody>
          <a:bodyPr wrap="none" rtlCol="0">
            <a:spAutoFit/>
          </a:bodyPr>
          <a:lstStyle/>
          <a:p>
            <a:r>
              <a:rPr lang="en-US" sz="2400" b="1" dirty="0" smtClean="0">
                <a:solidFill>
                  <a:srgbClr val="00B050"/>
                </a:solidFill>
                <a:latin typeface="Arial" panose="020B0604020202020204" pitchFamily="34" charset="0"/>
                <a:cs typeface="Arial" panose="020B0604020202020204" pitchFamily="34" charset="0"/>
              </a:rPr>
              <a:t>÷</a:t>
            </a:r>
            <a:endParaRPr lang="en-US" sz="2400" b="1" dirty="0">
              <a:solidFill>
                <a:srgbClr val="00B050"/>
              </a:solidFill>
              <a:latin typeface="Arial" panose="020B0604020202020204" pitchFamily="34" charset="0"/>
              <a:cs typeface="Arial" panose="020B0604020202020204" pitchFamily="34" charset="0"/>
            </a:endParaRPr>
          </a:p>
        </p:txBody>
      </p:sp>
      <p:sp>
        <p:nvSpPr>
          <p:cNvPr id="128" name="TextBox 127"/>
          <p:cNvSpPr txBox="1"/>
          <p:nvPr/>
        </p:nvSpPr>
        <p:spPr>
          <a:xfrm flipH="1">
            <a:off x="1199842" y="5269468"/>
            <a:ext cx="1162344"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9</a:t>
            </a:r>
            <a:endParaRPr lang="en-US" sz="2000" dirty="0">
              <a:latin typeface="Arial" panose="020B0604020202020204" pitchFamily="34" charset="0"/>
              <a:cs typeface="Arial" panose="020B0604020202020204" pitchFamily="34" charset="0"/>
            </a:endParaRPr>
          </a:p>
        </p:txBody>
      </p:sp>
      <p:sp>
        <p:nvSpPr>
          <p:cNvPr id="129" name="TextBox 128"/>
          <p:cNvSpPr txBox="1"/>
          <p:nvPr/>
        </p:nvSpPr>
        <p:spPr>
          <a:xfrm>
            <a:off x="1199842" y="5625313"/>
            <a:ext cx="892802"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cxnSp>
        <p:nvCxnSpPr>
          <p:cNvPr id="130" name="Straight Connector 129"/>
          <p:cNvCxnSpPr/>
          <p:nvPr/>
        </p:nvCxnSpPr>
        <p:spPr>
          <a:xfrm>
            <a:off x="1242304" y="5650468"/>
            <a:ext cx="2388621" cy="0"/>
          </a:xfrm>
          <a:prstGeom prst="line">
            <a:avLst/>
          </a:prstGeom>
        </p:spPr>
        <p:style>
          <a:lnRef idx="2">
            <a:schemeClr val="dk1"/>
          </a:lnRef>
          <a:fillRef idx="0">
            <a:schemeClr val="dk1"/>
          </a:fillRef>
          <a:effectRef idx="1">
            <a:schemeClr val="dk1"/>
          </a:effectRef>
          <a:fontRef idx="minor">
            <a:schemeClr val="tx1"/>
          </a:fontRef>
        </p:style>
      </p:cxnSp>
      <p:sp>
        <p:nvSpPr>
          <p:cNvPr id="131" name="TextBox 130"/>
          <p:cNvSpPr txBox="1"/>
          <p:nvPr/>
        </p:nvSpPr>
        <p:spPr>
          <a:xfrm flipH="1">
            <a:off x="3028642" y="5275513"/>
            <a:ext cx="56472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 13</a:t>
            </a:r>
            <a:endParaRPr lang="en-US" sz="2000" dirty="0">
              <a:latin typeface="Arial" panose="020B0604020202020204" pitchFamily="34" charset="0"/>
              <a:cs typeface="Arial" panose="020B0604020202020204" pitchFamily="34" charset="0"/>
            </a:endParaRPr>
          </a:p>
        </p:txBody>
      </p:sp>
      <p:sp>
        <p:nvSpPr>
          <p:cNvPr id="132" name="TextBox 131"/>
          <p:cNvSpPr txBox="1"/>
          <p:nvPr/>
        </p:nvSpPr>
        <p:spPr>
          <a:xfrm>
            <a:off x="3153146" y="5631358"/>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cxnSp>
        <p:nvCxnSpPr>
          <p:cNvPr id="133" name="Straight Connector 132"/>
          <p:cNvCxnSpPr/>
          <p:nvPr/>
        </p:nvCxnSpPr>
        <p:spPr>
          <a:xfrm>
            <a:off x="3257242" y="5656513"/>
            <a:ext cx="333585" cy="0"/>
          </a:xfrm>
          <a:prstGeom prst="line">
            <a:avLst/>
          </a:prstGeom>
        </p:spPr>
        <p:style>
          <a:lnRef idx="2">
            <a:schemeClr val="dk1"/>
          </a:lnRef>
          <a:fillRef idx="0">
            <a:schemeClr val="dk1"/>
          </a:fillRef>
          <a:effectRef idx="1">
            <a:schemeClr val="dk1"/>
          </a:effectRef>
          <a:fontRef idx="minor">
            <a:schemeClr val="tx1"/>
          </a:fontRef>
        </p:style>
      </p:cxnSp>
      <p:sp>
        <p:nvSpPr>
          <p:cNvPr id="134" name="TextBox 133"/>
          <p:cNvSpPr txBox="1"/>
          <p:nvPr/>
        </p:nvSpPr>
        <p:spPr>
          <a:xfrm>
            <a:off x="2759820" y="534566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35" name="TextBox 134"/>
          <p:cNvSpPr txBox="1"/>
          <p:nvPr/>
        </p:nvSpPr>
        <p:spPr>
          <a:xfrm flipH="1">
            <a:off x="2209800" y="5257800"/>
            <a:ext cx="705157"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sp>
        <p:nvSpPr>
          <p:cNvPr id="136" name="TextBox 135"/>
          <p:cNvSpPr txBox="1"/>
          <p:nvPr/>
        </p:nvSpPr>
        <p:spPr>
          <a:xfrm>
            <a:off x="2162546" y="5613645"/>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13</a:t>
            </a:r>
            <a:endParaRPr lang="en-US" sz="2000" dirty="0">
              <a:latin typeface="Arial" panose="020B0604020202020204" pitchFamily="34" charset="0"/>
              <a:cs typeface="Arial" panose="020B0604020202020204" pitchFamily="34" charset="0"/>
            </a:endParaRPr>
          </a:p>
        </p:txBody>
      </p:sp>
      <p:cxnSp>
        <p:nvCxnSpPr>
          <p:cNvPr id="137" name="Straight Connector 136"/>
          <p:cNvCxnSpPr/>
          <p:nvPr/>
        </p:nvCxnSpPr>
        <p:spPr>
          <a:xfrm>
            <a:off x="2266642" y="56388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38" name="TextBox 137"/>
          <p:cNvSpPr txBox="1"/>
          <p:nvPr/>
        </p:nvSpPr>
        <p:spPr>
          <a:xfrm>
            <a:off x="1769220" y="5327955"/>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39" name="TextBox 138"/>
          <p:cNvSpPr txBox="1"/>
          <p:nvPr/>
        </p:nvSpPr>
        <p:spPr>
          <a:xfrm flipH="1">
            <a:off x="4255780" y="5275513"/>
            <a:ext cx="744634"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15</a:t>
            </a:r>
            <a:endParaRPr lang="en-US" sz="2000" dirty="0">
              <a:latin typeface="Arial" panose="020B0604020202020204" pitchFamily="34" charset="0"/>
              <a:cs typeface="Arial" panose="020B0604020202020204" pitchFamily="34" charset="0"/>
            </a:endParaRPr>
          </a:p>
        </p:txBody>
      </p:sp>
      <p:cxnSp>
        <p:nvCxnSpPr>
          <p:cNvPr id="140" name="Straight Connector 139"/>
          <p:cNvCxnSpPr/>
          <p:nvPr/>
        </p:nvCxnSpPr>
        <p:spPr>
          <a:xfrm flipV="1">
            <a:off x="4331980" y="5650468"/>
            <a:ext cx="697220" cy="6045"/>
          </a:xfrm>
          <a:prstGeom prst="line">
            <a:avLst/>
          </a:prstGeom>
        </p:spPr>
        <p:style>
          <a:lnRef idx="2">
            <a:schemeClr val="dk1"/>
          </a:lnRef>
          <a:fillRef idx="0">
            <a:schemeClr val="dk1"/>
          </a:fillRef>
          <a:effectRef idx="1">
            <a:schemeClr val="dk1"/>
          </a:effectRef>
          <a:fontRef idx="minor">
            <a:schemeClr val="tx1"/>
          </a:fontRef>
        </p:style>
      </p:cxnSp>
      <p:sp>
        <p:nvSpPr>
          <p:cNvPr id="141" name="TextBox 140"/>
          <p:cNvSpPr txBox="1"/>
          <p:nvPr/>
        </p:nvSpPr>
        <p:spPr>
          <a:xfrm>
            <a:off x="3922034" y="5504113"/>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cxnSp>
        <p:nvCxnSpPr>
          <p:cNvPr id="142" name="Straight Connector 141"/>
          <p:cNvCxnSpPr/>
          <p:nvPr/>
        </p:nvCxnSpPr>
        <p:spPr>
          <a:xfrm flipH="1">
            <a:off x="1175091" y="5755213"/>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143" name="TextBox 142"/>
          <p:cNvSpPr txBox="1"/>
          <p:nvPr/>
        </p:nvSpPr>
        <p:spPr>
          <a:xfrm>
            <a:off x="971242" y="5859958"/>
            <a:ext cx="327334" cy="400110"/>
          </a:xfrm>
          <a:prstGeom prst="rect">
            <a:avLst/>
          </a:prstGeom>
          <a:noFill/>
        </p:spPr>
        <p:txBody>
          <a:bodyPr wrap="none" rtlCol="0">
            <a:spAutoFit/>
          </a:bodyPr>
          <a:lstStyle/>
          <a:p>
            <a:r>
              <a:rPr lang="en-US" sz="2000" b="1" dirty="0" smtClean="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cxnSp>
        <p:nvCxnSpPr>
          <p:cNvPr id="144" name="Straight Connector 143"/>
          <p:cNvCxnSpPr/>
          <p:nvPr/>
        </p:nvCxnSpPr>
        <p:spPr>
          <a:xfrm flipH="1">
            <a:off x="2295428" y="5357827"/>
            <a:ext cx="405751" cy="200055"/>
          </a:xfrm>
          <a:prstGeom prst="line">
            <a:avLst/>
          </a:prstGeom>
        </p:spPr>
        <p:style>
          <a:lnRef idx="2">
            <a:schemeClr val="dk1"/>
          </a:lnRef>
          <a:fillRef idx="0">
            <a:schemeClr val="dk1"/>
          </a:fillRef>
          <a:effectRef idx="1">
            <a:schemeClr val="dk1"/>
          </a:effectRef>
          <a:fontRef idx="minor">
            <a:schemeClr val="tx1"/>
          </a:fontRef>
        </p:style>
      </p:cxnSp>
      <p:cxnSp>
        <p:nvCxnSpPr>
          <p:cNvPr id="145" name="Straight Connector 144"/>
          <p:cNvCxnSpPr/>
          <p:nvPr/>
        </p:nvCxnSpPr>
        <p:spPr>
          <a:xfrm flipH="1">
            <a:off x="1199842" y="5345668"/>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146" name="TextBox 145"/>
          <p:cNvSpPr txBox="1"/>
          <p:nvPr/>
        </p:nvSpPr>
        <p:spPr>
          <a:xfrm rot="10800000" flipH="1" flipV="1">
            <a:off x="1014178" y="5029200"/>
            <a:ext cx="433621"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3</a:t>
            </a:r>
            <a:endParaRPr lang="en-US" sz="2000" b="1" dirty="0">
              <a:solidFill>
                <a:srgbClr val="C00000"/>
              </a:solidFill>
              <a:latin typeface="Arial" panose="020B0604020202020204" pitchFamily="34" charset="0"/>
              <a:cs typeface="Arial" panose="020B0604020202020204" pitchFamily="34" charset="0"/>
            </a:endParaRPr>
          </a:p>
        </p:txBody>
      </p:sp>
      <p:cxnSp>
        <p:nvCxnSpPr>
          <p:cNvPr id="147" name="Straight Connector 146"/>
          <p:cNvCxnSpPr/>
          <p:nvPr/>
        </p:nvCxnSpPr>
        <p:spPr>
          <a:xfrm flipH="1">
            <a:off x="3232491" y="5743545"/>
            <a:ext cx="405751" cy="200055"/>
          </a:xfrm>
          <a:prstGeom prst="line">
            <a:avLst/>
          </a:prstGeom>
        </p:spPr>
        <p:style>
          <a:lnRef idx="2">
            <a:schemeClr val="dk1"/>
          </a:lnRef>
          <a:fillRef idx="0">
            <a:schemeClr val="dk1"/>
          </a:fillRef>
          <a:effectRef idx="1">
            <a:schemeClr val="dk1"/>
          </a:effectRef>
          <a:fontRef idx="minor">
            <a:schemeClr val="tx1"/>
          </a:fontRef>
        </p:style>
      </p:cxnSp>
      <p:sp>
        <p:nvSpPr>
          <p:cNvPr id="148" name="TextBox 147"/>
          <p:cNvSpPr txBox="1"/>
          <p:nvPr/>
        </p:nvSpPr>
        <p:spPr>
          <a:xfrm>
            <a:off x="4372346" y="5650468"/>
            <a:ext cx="561296"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149" name="TextBox 148"/>
          <p:cNvSpPr txBox="1"/>
          <p:nvPr/>
        </p:nvSpPr>
        <p:spPr>
          <a:xfrm>
            <a:off x="1773340" y="570755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50" name="TextBox 149"/>
          <p:cNvSpPr txBox="1"/>
          <p:nvPr/>
        </p:nvSpPr>
        <p:spPr>
          <a:xfrm>
            <a:off x="2763940" y="5650468"/>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51" name="TextBox 150"/>
          <p:cNvSpPr txBox="1"/>
          <p:nvPr/>
        </p:nvSpPr>
        <p:spPr>
          <a:xfrm flipH="1">
            <a:off x="5656166" y="53340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1</a:t>
            </a:r>
            <a:endParaRPr lang="en-US" sz="2000" b="1" dirty="0">
              <a:solidFill>
                <a:srgbClr val="C00000"/>
              </a:solidFill>
              <a:latin typeface="Arial" panose="020B0604020202020204" pitchFamily="34" charset="0"/>
              <a:cs typeface="Arial" panose="020B0604020202020204" pitchFamily="34" charset="0"/>
            </a:endParaRPr>
          </a:p>
        </p:txBody>
      </p:sp>
      <p:cxnSp>
        <p:nvCxnSpPr>
          <p:cNvPr id="152" name="Straight Connector 151"/>
          <p:cNvCxnSpPr/>
          <p:nvPr/>
        </p:nvCxnSpPr>
        <p:spPr>
          <a:xfrm>
            <a:off x="5855980" y="5715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53" name="TextBox 152"/>
          <p:cNvSpPr txBox="1"/>
          <p:nvPr/>
        </p:nvSpPr>
        <p:spPr>
          <a:xfrm flipH="1">
            <a:off x="5656166" y="5715000"/>
            <a:ext cx="744634" cy="400110"/>
          </a:xfrm>
          <a:prstGeom prst="rect">
            <a:avLst/>
          </a:prstGeom>
          <a:noFill/>
        </p:spPr>
        <p:txBody>
          <a:bodyPr wrap="square" rtlCol="0">
            <a:spAutoFit/>
          </a:bodyPr>
          <a:lstStyle/>
          <a:p>
            <a:pPr algn="ctr"/>
            <a:r>
              <a:rPr lang="en-US" sz="2000" b="1" dirty="0" smtClean="0">
                <a:solidFill>
                  <a:srgbClr val="C00000"/>
                </a:solidFill>
                <a:latin typeface="Arial" panose="020B0604020202020204" pitchFamily="34" charset="0"/>
                <a:cs typeface="Arial" panose="020B0604020202020204" pitchFamily="34" charset="0"/>
              </a:rPr>
              <a:t>2</a:t>
            </a:r>
            <a:endParaRPr lang="en-US" sz="2000" b="1" dirty="0">
              <a:solidFill>
                <a:srgbClr val="C00000"/>
              </a:solidFill>
              <a:latin typeface="Arial" panose="020B0604020202020204" pitchFamily="34" charset="0"/>
              <a:cs typeface="Arial" panose="020B0604020202020204" pitchFamily="34" charset="0"/>
            </a:endParaRPr>
          </a:p>
        </p:txBody>
      </p:sp>
      <p:sp>
        <p:nvSpPr>
          <p:cNvPr id="154" name="TextBox 153"/>
          <p:cNvSpPr txBox="1"/>
          <p:nvPr/>
        </p:nvSpPr>
        <p:spPr>
          <a:xfrm>
            <a:off x="5540066" y="5486400"/>
            <a:ext cx="327334" cy="400110"/>
          </a:xfrm>
          <a:prstGeom prst="rect">
            <a:avLst/>
          </a:prstGeom>
          <a:noFill/>
        </p:spPr>
        <p:txBody>
          <a:bodyPr wrap="none" rtlCol="0">
            <a:spAutoFit/>
          </a:bodyPr>
          <a:lstStyle/>
          <a:p>
            <a:r>
              <a:rPr lang="en-US" sz="2000" b="1" dirty="0">
                <a:solidFill>
                  <a:srgbClr val="C00000"/>
                </a:solidFill>
                <a:latin typeface="Arial" panose="020B0604020202020204" pitchFamily="34" charset="0"/>
                <a:cs typeface="Arial" panose="020B0604020202020204" pitchFamily="34" charset="0"/>
              </a:rPr>
              <a:t>7</a:t>
            </a:r>
            <a:endParaRPr lang="en-US" sz="2000" b="1" dirty="0">
              <a:solidFill>
                <a:srgbClr val="C00000"/>
              </a:solidFill>
              <a:latin typeface="Arial" panose="020B0604020202020204" pitchFamily="34" charset="0"/>
              <a:cs typeface="Arial" panose="020B0604020202020204" pitchFamily="34" charset="0"/>
            </a:endParaRPr>
          </a:p>
        </p:txBody>
      </p:sp>
      <p:sp>
        <p:nvSpPr>
          <p:cNvPr id="155" name="TextBox 154"/>
          <p:cNvSpPr txBox="1"/>
          <p:nvPr/>
        </p:nvSpPr>
        <p:spPr>
          <a:xfrm>
            <a:off x="5228854" y="546729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3" name="TextBox 2"/>
          <p:cNvSpPr txBox="1"/>
          <p:nvPr/>
        </p:nvSpPr>
        <p:spPr>
          <a:xfrm>
            <a:off x="609600" y="4419600"/>
            <a:ext cx="327334" cy="400110"/>
          </a:xfrm>
          <a:prstGeom prst="rect">
            <a:avLst/>
          </a:prstGeom>
          <a:noFill/>
        </p:spPr>
        <p:txBody>
          <a:bodyPr wrap="none" rtlCol="0">
            <a:spAutoFit/>
          </a:bodyPr>
          <a:lstStyle/>
          <a:p>
            <a:r>
              <a:rPr lang="en-US" sz="2000" b="1" dirty="0" smtClean="0">
                <a:solidFill>
                  <a:srgbClr val="00B050"/>
                </a:solidFill>
                <a:latin typeface="Arial" panose="020B0604020202020204" pitchFamily="34" charset="0"/>
                <a:cs typeface="Arial" panose="020B0604020202020204" pitchFamily="34" charset="0"/>
              </a:rPr>
              <a:t>2</a:t>
            </a:r>
            <a:endParaRPr lang="en-US" sz="2000" b="1" dirty="0">
              <a:solidFill>
                <a:srgbClr val="00B050"/>
              </a:solidFill>
              <a:latin typeface="Arial" panose="020B0604020202020204" pitchFamily="34" charset="0"/>
              <a:cs typeface="Arial" panose="020B0604020202020204" pitchFamily="34" charset="0"/>
            </a:endParaRPr>
          </a:p>
        </p:txBody>
      </p:sp>
      <p:sp>
        <p:nvSpPr>
          <p:cNvPr id="156" name="TextBox 155"/>
          <p:cNvSpPr txBox="1"/>
          <p:nvPr/>
        </p:nvSpPr>
        <p:spPr>
          <a:xfrm>
            <a:off x="1600200" y="4419600"/>
            <a:ext cx="327334" cy="400110"/>
          </a:xfrm>
          <a:prstGeom prst="rect">
            <a:avLst/>
          </a:prstGeom>
          <a:noFill/>
        </p:spPr>
        <p:txBody>
          <a:bodyPr wrap="none" rtlCol="0">
            <a:spAutoFit/>
          </a:bodyPr>
          <a:lstStyle/>
          <a:p>
            <a:r>
              <a:rPr lang="en-US" sz="2000" b="1" dirty="0">
                <a:solidFill>
                  <a:srgbClr val="00B050"/>
                </a:solidFill>
                <a:latin typeface="Arial" panose="020B0604020202020204" pitchFamily="34" charset="0"/>
                <a:cs typeface="Arial" panose="020B0604020202020204" pitchFamily="34" charset="0"/>
              </a:rPr>
              <a:t>1</a:t>
            </a:r>
            <a:endParaRPr lang="en-US" sz="2000" b="1" dirty="0">
              <a:solidFill>
                <a:srgbClr val="00B050"/>
              </a:solidFill>
              <a:latin typeface="Arial" panose="020B0604020202020204" pitchFamily="34" charset="0"/>
              <a:cs typeface="Arial" panose="020B0604020202020204" pitchFamily="34" charset="0"/>
            </a:endParaRPr>
          </a:p>
        </p:txBody>
      </p:sp>
      <p:sp>
        <p:nvSpPr>
          <p:cNvPr id="158" name="TextBox 157"/>
          <p:cNvSpPr txBox="1"/>
          <p:nvPr/>
        </p:nvSpPr>
        <p:spPr>
          <a:xfrm>
            <a:off x="3552454" y="4419600"/>
            <a:ext cx="333746" cy="400110"/>
          </a:xfrm>
          <a:prstGeom prst="rect">
            <a:avLst/>
          </a:prstGeom>
          <a:noFill/>
        </p:spPr>
        <p:txBody>
          <a:bodyPr wrap="none" rtlCol="0">
            <a:spAutoFit/>
          </a:bodyPr>
          <a:lstStyle/>
          <a:p>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159" name="TextBox 158"/>
          <p:cNvSpPr txBox="1"/>
          <p:nvPr/>
        </p:nvSpPr>
        <p:spPr>
          <a:xfrm flipH="1">
            <a:off x="4055234" y="419100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9</a:t>
            </a:r>
            <a:endParaRPr lang="en-US" sz="2000" dirty="0">
              <a:latin typeface="Arial" panose="020B0604020202020204" pitchFamily="34" charset="0"/>
              <a:cs typeface="Arial" panose="020B0604020202020204" pitchFamily="34" charset="0"/>
            </a:endParaRPr>
          </a:p>
        </p:txBody>
      </p:sp>
      <p:cxnSp>
        <p:nvCxnSpPr>
          <p:cNvPr id="160" name="Straight Connector 159"/>
          <p:cNvCxnSpPr/>
          <p:nvPr/>
        </p:nvCxnSpPr>
        <p:spPr>
          <a:xfrm>
            <a:off x="4157262" y="4572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61" name="TextBox 160"/>
          <p:cNvSpPr txBox="1"/>
          <p:nvPr/>
        </p:nvSpPr>
        <p:spPr>
          <a:xfrm flipH="1">
            <a:off x="4986030" y="4197045"/>
            <a:ext cx="500370"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13</a:t>
            </a:r>
            <a:endParaRPr lang="en-US" sz="2000" dirty="0">
              <a:latin typeface="Arial" panose="020B0604020202020204" pitchFamily="34" charset="0"/>
              <a:cs typeface="Arial" panose="020B0604020202020204" pitchFamily="34" charset="0"/>
            </a:endParaRPr>
          </a:p>
        </p:txBody>
      </p:sp>
      <p:sp>
        <p:nvSpPr>
          <p:cNvPr id="162" name="TextBox 161"/>
          <p:cNvSpPr txBox="1"/>
          <p:nvPr/>
        </p:nvSpPr>
        <p:spPr>
          <a:xfrm>
            <a:off x="4965326" y="4552890"/>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10</a:t>
            </a:r>
            <a:endParaRPr lang="en-US" sz="2000" dirty="0">
              <a:latin typeface="Arial" panose="020B0604020202020204" pitchFamily="34" charset="0"/>
              <a:cs typeface="Arial" panose="020B0604020202020204" pitchFamily="34" charset="0"/>
            </a:endParaRPr>
          </a:p>
        </p:txBody>
      </p:sp>
      <p:cxnSp>
        <p:nvCxnSpPr>
          <p:cNvPr id="163" name="Straight Connector 162"/>
          <p:cNvCxnSpPr/>
          <p:nvPr/>
        </p:nvCxnSpPr>
        <p:spPr>
          <a:xfrm>
            <a:off x="5069422" y="4578045"/>
            <a:ext cx="333585" cy="0"/>
          </a:xfrm>
          <a:prstGeom prst="line">
            <a:avLst/>
          </a:prstGeom>
        </p:spPr>
        <p:style>
          <a:lnRef idx="2">
            <a:schemeClr val="dk1"/>
          </a:lnRef>
          <a:fillRef idx="0">
            <a:schemeClr val="dk1"/>
          </a:fillRef>
          <a:effectRef idx="1">
            <a:schemeClr val="dk1"/>
          </a:effectRef>
          <a:fontRef idx="minor">
            <a:schemeClr val="tx1"/>
          </a:fontRef>
        </p:style>
      </p:cxnSp>
      <p:sp>
        <p:nvSpPr>
          <p:cNvPr id="164" name="TextBox 163"/>
          <p:cNvSpPr txBox="1"/>
          <p:nvPr/>
        </p:nvSpPr>
        <p:spPr>
          <a:xfrm flipH="1">
            <a:off x="4038600" y="4552890"/>
            <a:ext cx="1050166" cy="400110"/>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sp>
        <p:nvSpPr>
          <p:cNvPr id="165" name="TextBox 164"/>
          <p:cNvSpPr txBox="1"/>
          <p:nvPr/>
        </p:nvSpPr>
        <p:spPr>
          <a:xfrm>
            <a:off x="4572000" y="4338935"/>
            <a:ext cx="352982" cy="461665"/>
          </a:xfrm>
          <a:prstGeom prst="rect">
            <a:avLst/>
          </a:prstGeom>
          <a:noFill/>
        </p:spPr>
        <p:txBody>
          <a:bodyPr wrap="none" rtlCol="0">
            <a:spAutoFit/>
          </a:bodyPr>
          <a:lstStyle/>
          <a:p>
            <a:r>
              <a:rPr lang="en-US" sz="2400" dirty="0" smtClean="0">
                <a:latin typeface="Algerian" panose="04020705040A02060702" pitchFamily="82" charset="0"/>
                <a:cs typeface="Arial" panose="020B0604020202020204" pitchFamily="34" charset="0"/>
              </a:rPr>
              <a:t>÷</a:t>
            </a:r>
            <a:endParaRPr lang="en-US" sz="2400" dirty="0">
              <a:latin typeface="Algerian" panose="04020705040A02060702" pitchFamily="82" charset="0"/>
            </a:endParaRPr>
          </a:p>
        </p:txBody>
      </p:sp>
      <p:sp>
        <p:nvSpPr>
          <p:cNvPr id="166" name="TextBox 165"/>
          <p:cNvSpPr txBox="1"/>
          <p:nvPr/>
        </p:nvSpPr>
        <p:spPr>
          <a:xfrm flipH="1">
            <a:off x="6124786" y="4191000"/>
            <a:ext cx="307340"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167" name="TextBox 166"/>
          <p:cNvSpPr txBox="1"/>
          <p:nvPr/>
        </p:nvSpPr>
        <p:spPr>
          <a:xfrm>
            <a:off x="5991904" y="4546845"/>
            <a:ext cx="561296" cy="400110"/>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13</a:t>
            </a:r>
            <a:endParaRPr lang="en-US" sz="2000" dirty="0">
              <a:latin typeface="Arial" panose="020B0604020202020204" pitchFamily="34" charset="0"/>
              <a:cs typeface="Arial" panose="020B0604020202020204" pitchFamily="34" charset="0"/>
            </a:endParaRPr>
          </a:p>
        </p:txBody>
      </p:sp>
      <p:cxnSp>
        <p:nvCxnSpPr>
          <p:cNvPr id="168" name="Straight Connector 167"/>
          <p:cNvCxnSpPr/>
          <p:nvPr/>
        </p:nvCxnSpPr>
        <p:spPr>
          <a:xfrm>
            <a:off x="6096000" y="4572000"/>
            <a:ext cx="333585" cy="0"/>
          </a:xfrm>
          <a:prstGeom prst="line">
            <a:avLst/>
          </a:prstGeom>
        </p:spPr>
        <p:style>
          <a:lnRef idx="2">
            <a:schemeClr val="dk1"/>
          </a:lnRef>
          <a:fillRef idx="0">
            <a:schemeClr val="dk1"/>
          </a:fillRef>
          <a:effectRef idx="1">
            <a:schemeClr val="dk1"/>
          </a:effectRef>
          <a:fontRef idx="minor">
            <a:schemeClr val="tx1"/>
          </a:fontRef>
        </p:style>
      </p:cxnSp>
      <p:sp>
        <p:nvSpPr>
          <p:cNvPr id="169" name="TextBox 168"/>
          <p:cNvSpPr txBox="1"/>
          <p:nvPr/>
        </p:nvSpPr>
        <p:spPr>
          <a:xfrm>
            <a:off x="5598578" y="4332890"/>
            <a:ext cx="352982" cy="461665"/>
          </a:xfrm>
          <a:prstGeom prst="rect">
            <a:avLst/>
          </a:prstGeom>
          <a:noFill/>
        </p:spPr>
        <p:txBody>
          <a:bodyPr wrap="none" rtlCol="0">
            <a:spAutoFit/>
          </a:bodyPr>
          <a:lstStyle/>
          <a:p>
            <a:r>
              <a:rPr lang="en-US" sz="2400" dirty="0" smtClean="0">
                <a:latin typeface="Algerian" panose="04020705040A02060702" pitchFamily="82" charset="0"/>
                <a:cs typeface="Arial" panose="020B0604020202020204" pitchFamily="34" charset="0"/>
              </a:rPr>
              <a:t>÷</a:t>
            </a:r>
            <a:endParaRPr lang="en-US" sz="2400" dirty="0">
              <a:latin typeface="Algerian" panose="04020705040A02060702" pitchFamily="82" charset="0"/>
            </a:endParaRPr>
          </a:p>
        </p:txBody>
      </p:sp>
      <p:sp>
        <p:nvSpPr>
          <p:cNvPr id="170" name="TextBox 169"/>
          <p:cNvSpPr txBox="1"/>
          <p:nvPr/>
        </p:nvSpPr>
        <p:spPr>
          <a:xfrm rot="10800000" flipH="1" flipV="1">
            <a:off x="2309579" y="4953000"/>
            <a:ext cx="433621" cy="400110"/>
          </a:xfrm>
          <a:prstGeom prst="rect">
            <a:avLst/>
          </a:prstGeom>
          <a:noFill/>
        </p:spPr>
        <p:txBody>
          <a:bodyPr wrap="square" rtlCol="0">
            <a:spAutoFit/>
          </a:bodyPr>
          <a:lstStyle/>
          <a:p>
            <a:pPr algn="ctr"/>
            <a:r>
              <a:rPr lang="en-US" sz="2000" b="1" dirty="0">
                <a:solidFill>
                  <a:srgbClr val="C00000"/>
                </a:solidFill>
                <a:latin typeface="Arial" panose="020B0604020202020204" pitchFamily="34" charset="0"/>
                <a:cs typeface="Arial" panose="020B0604020202020204" pitchFamily="34" charset="0"/>
              </a:rPr>
              <a:t>5</a:t>
            </a:r>
            <a:endParaRPr lang="en-US" sz="2000" b="1" dirty="0">
              <a:solidFill>
                <a:srgbClr val="C00000"/>
              </a:solidFill>
              <a:latin typeface="Arial" panose="020B0604020202020204" pitchFamily="34" charset="0"/>
              <a:cs typeface="Arial" panose="020B0604020202020204" pitchFamily="34" charset="0"/>
            </a:endParaRPr>
          </a:p>
        </p:txBody>
      </p:sp>
      <p:cxnSp>
        <p:nvCxnSpPr>
          <p:cNvPr id="171" name="Straight Connector 170"/>
          <p:cNvCxnSpPr/>
          <p:nvPr/>
        </p:nvCxnSpPr>
        <p:spPr>
          <a:xfrm flipH="1">
            <a:off x="2261249" y="5715000"/>
            <a:ext cx="405751" cy="200055"/>
          </a:xfrm>
          <a:prstGeom prst="line">
            <a:avLst/>
          </a:prstGeom>
        </p:spPr>
        <p:style>
          <a:lnRef idx="2">
            <a:schemeClr val="dk1"/>
          </a:lnRef>
          <a:fillRef idx="0">
            <a:schemeClr val="dk1"/>
          </a:fillRef>
          <a:effectRef idx="1">
            <a:schemeClr val="dk1"/>
          </a:effectRef>
          <a:fontRef idx="minor">
            <a:schemeClr val="tx1"/>
          </a:fontRef>
        </p:style>
      </p:cxnSp>
      <p:cxnSp>
        <p:nvCxnSpPr>
          <p:cNvPr id="172" name="Straight Connector 171"/>
          <p:cNvCxnSpPr/>
          <p:nvPr/>
        </p:nvCxnSpPr>
        <p:spPr>
          <a:xfrm flipH="1">
            <a:off x="3175649" y="5362545"/>
            <a:ext cx="405751" cy="200055"/>
          </a:xfrm>
          <a:prstGeom prst="line">
            <a:avLst/>
          </a:prstGeom>
        </p:spPr>
        <p:style>
          <a:lnRef idx="2">
            <a:schemeClr val="dk1"/>
          </a:lnRef>
          <a:fillRef idx="0">
            <a:schemeClr val="dk1"/>
          </a:fillRef>
          <a:effectRef idx="1">
            <a:schemeClr val="dk1"/>
          </a:effectRef>
          <a:fontRef idx="minor">
            <a:schemeClr val="tx1"/>
          </a:fontRef>
        </p:style>
      </p:cxnSp>
      <p:pic>
        <p:nvPicPr>
          <p:cNvPr id="106" name="Picture 105"/>
          <p:cNvPicPr>
            <a:picLocks noChangeAspect="1"/>
          </p:cNvPicPr>
          <p:nvPr/>
        </p:nvPicPr>
        <p:blipFill rotWithShape="1">
          <a:blip r:embed="rId3" cstate="print">
            <a:extLst>
              <a:ext uri="{28A0092B-C50C-407E-A947-70E740481C1C}">
                <a14:useLocalDpi xmlns:a14="http://schemas.microsoft.com/office/drawing/2010/main" val="0"/>
              </a:ext>
            </a:extLst>
          </a:blip>
          <a:srcRect l="18733" t="33004" r="16196" b="21737"/>
          <a:stretch>
            <a:fillRect/>
          </a:stretch>
        </p:blipFill>
        <p:spPr>
          <a:xfrm>
            <a:off x="6400800" y="1766483"/>
            <a:ext cx="1805562" cy="11468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down)">
                                      <p:cBhvr>
                                        <p:cTn id="10" dur="500"/>
                                        <p:tgtEl>
                                          <p:spTgt spid="42"/>
                                        </p:tgtEl>
                                      </p:cBhvr>
                                    </p:animEffect>
                                  </p:childTnLst>
                                </p:cTn>
                              </p:par>
                              <p:par>
                                <p:cTn id="11" presetID="22" presetClass="entr" presetSubtype="4"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wipe(down)">
                                      <p:cBhvr>
                                        <p:cTn id="13" dur="500"/>
                                        <p:tgtEl>
                                          <p:spTgt spid="43"/>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wipe(down)">
                                      <p:cBhvr>
                                        <p:cTn id="16" dur="500"/>
                                        <p:tgtEl>
                                          <p:spTgt spid="4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wipe(down)">
                                      <p:cBhvr>
                                        <p:cTn id="19" dur="500"/>
                                        <p:tgtEl>
                                          <p:spTgt spid="45"/>
                                        </p:tgtEl>
                                      </p:cBhvr>
                                    </p:animEffect>
                                  </p:childTnLst>
                                </p:cTn>
                              </p:par>
                              <p:par>
                                <p:cTn id="20" presetID="22" presetClass="entr" presetSubtype="4" fill="hold" nodeType="with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wipe(down)">
                                      <p:cBhvr>
                                        <p:cTn id="22" dur="500"/>
                                        <p:tgtEl>
                                          <p:spTgt spid="4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wipe(down)">
                                      <p:cBhvr>
                                        <p:cTn id="25" dur="500"/>
                                        <p:tgtEl>
                                          <p:spTgt spid="47"/>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48"/>
                                        </p:tgtEl>
                                        <p:attrNameLst>
                                          <p:attrName>style.visibility</p:attrName>
                                        </p:attrNameLst>
                                      </p:cBhvr>
                                      <p:to>
                                        <p:strVal val="visible"/>
                                      </p:to>
                                    </p:set>
                                    <p:animEffect transition="in" filter="wipe(down)">
                                      <p:cBhvr>
                                        <p:cTn id="28" dur="500"/>
                                        <p:tgtEl>
                                          <p:spTgt spid="48"/>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wipe(down)">
                                      <p:cBhvr>
                                        <p:cTn id="31" dur="500"/>
                                        <p:tgtEl>
                                          <p:spTgt spid="49"/>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50"/>
                                        </p:tgtEl>
                                        <p:attrNameLst>
                                          <p:attrName>style.visibility</p:attrName>
                                        </p:attrNameLst>
                                      </p:cBhvr>
                                      <p:to>
                                        <p:strVal val="visible"/>
                                      </p:to>
                                    </p:set>
                                    <p:animEffect transition="in" filter="wipe(down)">
                                      <p:cBhvr>
                                        <p:cTn id="34" dur="500"/>
                                        <p:tgtEl>
                                          <p:spTgt spid="50"/>
                                        </p:tgtEl>
                                      </p:cBhvr>
                                    </p:animEffect>
                                  </p:childTnLst>
                                </p:cTn>
                              </p:par>
                              <p:par>
                                <p:cTn id="35" presetID="22" presetClass="entr" presetSubtype="4" fill="hold" nodeType="with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wipe(down)">
                                      <p:cBhvr>
                                        <p:cTn id="37" dur="500"/>
                                        <p:tgtEl>
                                          <p:spTgt spid="51"/>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wipe(down)">
                                      <p:cBhvr>
                                        <p:cTn id="40" dur="500"/>
                                        <p:tgtEl>
                                          <p:spTgt spid="5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89"/>
                                        </p:tgtEl>
                                        <p:attrNameLst>
                                          <p:attrName>style.visibility</p:attrName>
                                        </p:attrNameLst>
                                      </p:cBhvr>
                                      <p:to>
                                        <p:strVal val="visible"/>
                                      </p:to>
                                    </p:set>
                                    <p:animEffect transition="in" filter="wipe(down)">
                                      <p:cBhvr>
                                        <p:cTn id="45" dur="500"/>
                                        <p:tgtEl>
                                          <p:spTgt spid="89"/>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54"/>
                                        </p:tgtEl>
                                        <p:attrNameLst>
                                          <p:attrName>style.visibility</p:attrName>
                                        </p:attrNameLst>
                                      </p:cBhvr>
                                      <p:to>
                                        <p:strVal val="visible"/>
                                      </p:to>
                                    </p:set>
                                    <p:animEffect transition="in" filter="wipe(down)">
                                      <p:cBhvr>
                                        <p:cTn id="48" dur="500"/>
                                        <p:tgtEl>
                                          <p:spTgt spid="54"/>
                                        </p:tgtEl>
                                      </p:cBhvr>
                                    </p:animEffect>
                                  </p:childTnLst>
                                </p:cTn>
                              </p:par>
                              <p:par>
                                <p:cTn id="49" presetID="22" presetClass="entr" presetSubtype="4" fill="hold" nodeType="withEffect">
                                  <p:stCondLst>
                                    <p:cond delay="0"/>
                                  </p:stCondLst>
                                  <p:childTnLst>
                                    <p:set>
                                      <p:cBhvr>
                                        <p:cTn id="50" dur="1" fill="hold">
                                          <p:stCondLst>
                                            <p:cond delay="0"/>
                                          </p:stCondLst>
                                        </p:cTn>
                                        <p:tgtEl>
                                          <p:spTgt spid="55"/>
                                        </p:tgtEl>
                                        <p:attrNameLst>
                                          <p:attrName>style.visibility</p:attrName>
                                        </p:attrNameLst>
                                      </p:cBhvr>
                                      <p:to>
                                        <p:strVal val="visible"/>
                                      </p:to>
                                    </p:set>
                                    <p:animEffect transition="in" filter="wipe(down)">
                                      <p:cBhvr>
                                        <p:cTn id="51" dur="500"/>
                                        <p:tgtEl>
                                          <p:spTgt spid="55"/>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56"/>
                                        </p:tgtEl>
                                        <p:attrNameLst>
                                          <p:attrName>style.visibility</p:attrName>
                                        </p:attrNameLst>
                                      </p:cBhvr>
                                      <p:to>
                                        <p:strVal val="visible"/>
                                      </p:to>
                                    </p:set>
                                    <p:animEffect transition="in" filter="wipe(down)">
                                      <p:cBhvr>
                                        <p:cTn id="54" dur="500"/>
                                        <p:tgtEl>
                                          <p:spTgt spid="56"/>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58"/>
                                        </p:tgtEl>
                                        <p:attrNameLst>
                                          <p:attrName>style.visibility</p:attrName>
                                        </p:attrNameLst>
                                      </p:cBhvr>
                                      <p:to>
                                        <p:strVal val="visible"/>
                                      </p:to>
                                    </p:set>
                                    <p:animEffect transition="in" filter="wipe(down)">
                                      <p:cBhvr>
                                        <p:cTn id="57" dur="500"/>
                                        <p:tgtEl>
                                          <p:spTgt spid="58"/>
                                        </p:tgtEl>
                                      </p:cBhvr>
                                    </p:animEffect>
                                  </p:childTnLst>
                                </p:cTn>
                              </p:par>
                              <p:par>
                                <p:cTn id="58" presetID="22" presetClass="entr" presetSubtype="4" fill="hold" nodeType="with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wipe(down)">
                                      <p:cBhvr>
                                        <p:cTn id="60" dur="500"/>
                                        <p:tgtEl>
                                          <p:spTgt spid="59"/>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61"/>
                                        </p:tgtEl>
                                        <p:attrNameLst>
                                          <p:attrName>style.visibility</p:attrName>
                                        </p:attrNameLst>
                                      </p:cBhvr>
                                      <p:to>
                                        <p:strVal val="visible"/>
                                      </p:to>
                                    </p:set>
                                    <p:animEffect transition="in" filter="wipe(down)">
                                      <p:cBhvr>
                                        <p:cTn id="63" dur="500"/>
                                        <p:tgtEl>
                                          <p:spTgt spid="61"/>
                                        </p:tgtEl>
                                      </p:cBhvr>
                                    </p:animEffect>
                                  </p:childTnLst>
                                </p:cTn>
                              </p:par>
                              <p:par>
                                <p:cTn id="64" presetID="22" presetClass="entr" presetSubtype="4" fill="hold" nodeType="withEffect">
                                  <p:stCondLst>
                                    <p:cond delay="0"/>
                                  </p:stCondLst>
                                  <p:childTnLst>
                                    <p:set>
                                      <p:cBhvr>
                                        <p:cTn id="65" dur="1" fill="hold">
                                          <p:stCondLst>
                                            <p:cond delay="0"/>
                                          </p:stCondLst>
                                        </p:cTn>
                                        <p:tgtEl>
                                          <p:spTgt spid="63"/>
                                        </p:tgtEl>
                                        <p:attrNameLst>
                                          <p:attrName>style.visibility</p:attrName>
                                        </p:attrNameLst>
                                      </p:cBhvr>
                                      <p:to>
                                        <p:strVal val="visible"/>
                                      </p:to>
                                    </p:set>
                                    <p:animEffect transition="in" filter="wipe(down)">
                                      <p:cBhvr>
                                        <p:cTn id="66" dur="500"/>
                                        <p:tgtEl>
                                          <p:spTgt spid="63"/>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64"/>
                                        </p:tgtEl>
                                        <p:attrNameLst>
                                          <p:attrName>style.visibility</p:attrName>
                                        </p:attrNameLst>
                                      </p:cBhvr>
                                      <p:to>
                                        <p:strVal val="visible"/>
                                      </p:to>
                                    </p:set>
                                    <p:animEffect transition="in" filter="wipe(down)">
                                      <p:cBhvr>
                                        <p:cTn id="69" dur="500"/>
                                        <p:tgtEl>
                                          <p:spTgt spid="64"/>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76"/>
                                        </p:tgtEl>
                                        <p:attrNameLst>
                                          <p:attrName>style.visibility</p:attrName>
                                        </p:attrNameLst>
                                      </p:cBhvr>
                                      <p:to>
                                        <p:strVal val="visible"/>
                                      </p:to>
                                    </p:set>
                                    <p:animEffect transition="in" filter="wipe(down)">
                                      <p:cBhvr>
                                        <p:cTn id="72" dur="500"/>
                                        <p:tgtEl>
                                          <p:spTgt spid="76"/>
                                        </p:tgtEl>
                                      </p:cBhvr>
                                    </p:animEffect>
                                  </p:childTnLst>
                                </p:cTn>
                              </p:par>
                              <p:par>
                                <p:cTn id="73" presetID="22" presetClass="entr" presetSubtype="4" fill="hold" grpId="0" nodeType="withEffect">
                                  <p:stCondLst>
                                    <p:cond delay="0"/>
                                  </p:stCondLst>
                                  <p:childTnLst>
                                    <p:set>
                                      <p:cBhvr>
                                        <p:cTn id="74" dur="1" fill="hold">
                                          <p:stCondLst>
                                            <p:cond delay="0"/>
                                          </p:stCondLst>
                                        </p:cTn>
                                        <p:tgtEl>
                                          <p:spTgt spid="77"/>
                                        </p:tgtEl>
                                        <p:attrNameLst>
                                          <p:attrName>style.visibility</p:attrName>
                                        </p:attrNameLst>
                                      </p:cBhvr>
                                      <p:to>
                                        <p:strVal val="visible"/>
                                      </p:to>
                                    </p:set>
                                    <p:animEffect transition="in" filter="wipe(down)">
                                      <p:cBhvr>
                                        <p:cTn id="75" dur="500"/>
                                        <p:tgtEl>
                                          <p:spTgt spid="77"/>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53"/>
                                        </p:tgtEl>
                                        <p:attrNameLst>
                                          <p:attrName>style.visibility</p:attrName>
                                        </p:attrNameLst>
                                      </p:cBhvr>
                                      <p:to>
                                        <p:strVal val="visible"/>
                                      </p:to>
                                    </p:set>
                                    <p:animEffect transition="in" filter="wipe(down)">
                                      <p:cBhvr>
                                        <p:cTn id="78" dur="500"/>
                                        <p:tgtEl>
                                          <p:spTgt spid="53"/>
                                        </p:tgtEl>
                                      </p:cBhvr>
                                    </p:animEffect>
                                  </p:childTnLst>
                                </p:cTn>
                              </p:par>
                              <p:par>
                                <p:cTn id="79" presetID="22" presetClass="entr" presetSubtype="4" fill="hold" grpId="0" nodeType="withEffect">
                                  <p:stCondLst>
                                    <p:cond delay="0"/>
                                  </p:stCondLst>
                                  <p:childTnLst>
                                    <p:set>
                                      <p:cBhvr>
                                        <p:cTn id="80" dur="1" fill="hold">
                                          <p:stCondLst>
                                            <p:cond delay="0"/>
                                          </p:stCondLst>
                                        </p:cTn>
                                        <p:tgtEl>
                                          <p:spTgt spid="60"/>
                                        </p:tgtEl>
                                        <p:attrNameLst>
                                          <p:attrName>style.visibility</p:attrName>
                                        </p:attrNameLst>
                                      </p:cBhvr>
                                      <p:to>
                                        <p:strVal val="visible"/>
                                      </p:to>
                                    </p:set>
                                    <p:animEffect transition="in" filter="wipe(down)">
                                      <p:cBhvr>
                                        <p:cTn id="81" dur="500"/>
                                        <p:tgtEl>
                                          <p:spTgt spid="60"/>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62"/>
                                        </p:tgtEl>
                                        <p:attrNameLst>
                                          <p:attrName>style.visibility</p:attrName>
                                        </p:attrNameLst>
                                      </p:cBhvr>
                                      <p:to>
                                        <p:strVal val="visible"/>
                                      </p:to>
                                    </p:set>
                                    <p:animEffect transition="in" filter="wipe(down)">
                                      <p:cBhvr>
                                        <p:cTn id="84" dur="500"/>
                                        <p:tgtEl>
                                          <p:spTgt spid="62"/>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nodeType="clickEffect">
                                  <p:stCondLst>
                                    <p:cond delay="0"/>
                                  </p:stCondLst>
                                  <p:childTnLst>
                                    <p:set>
                                      <p:cBhvr>
                                        <p:cTn id="88" dur="1" fill="hold">
                                          <p:stCondLst>
                                            <p:cond delay="0"/>
                                          </p:stCondLst>
                                        </p:cTn>
                                        <p:tgtEl>
                                          <p:spTgt spid="72"/>
                                        </p:tgtEl>
                                        <p:attrNameLst>
                                          <p:attrName>style.visibility</p:attrName>
                                        </p:attrNameLst>
                                      </p:cBhvr>
                                      <p:to>
                                        <p:strVal val="visible"/>
                                      </p:to>
                                    </p:set>
                                    <p:animEffect transition="in" filter="wipe(down)">
                                      <p:cBhvr>
                                        <p:cTn id="89" dur="500"/>
                                        <p:tgtEl>
                                          <p:spTgt spid="72"/>
                                        </p:tgtEl>
                                      </p:cBhvr>
                                    </p:animEffect>
                                  </p:childTnLst>
                                </p:cTn>
                              </p:par>
                              <p:par>
                                <p:cTn id="90" presetID="22" presetClass="entr" presetSubtype="4" fill="hold" nodeType="withEffect">
                                  <p:stCondLst>
                                    <p:cond delay="0"/>
                                  </p:stCondLst>
                                  <p:childTnLst>
                                    <p:set>
                                      <p:cBhvr>
                                        <p:cTn id="91" dur="1" fill="hold">
                                          <p:stCondLst>
                                            <p:cond delay="0"/>
                                          </p:stCondLst>
                                        </p:cTn>
                                        <p:tgtEl>
                                          <p:spTgt spid="74"/>
                                        </p:tgtEl>
                                        <p:attrNameLst>
                                          <p:attrName>style.visibility</p:attrName>
                                        </p:attrNameLst>
                                      </p:cBhvr>
                                      <p:to>
                                        <p:strVal val="visible"/>
                                      </p:to>
                                    </p:set>
                                    <p:animEffect transition="in" filter="wipe(down)">
                                      <p:cBhvr>
                                        <p:cTn id="92" dur="500"/>
                                        <p:tgtEl>
                                          <p:spTgt spid="74"/>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73"/>
                                        </p:tgtEl>
                                        <p:attrNameLst>
                                          <p:attrName>style.visibility</p:attrName>
                                        </p:attrNameLst>
                                      </p:cBhvr>
                                      <p:to>
                                        <p:strVal val="visible"/>
                                      </p:to>
                                    </p:set>
                                    <p:animEffect transition="in" filter="wipe(down)">
                                      <p:cBhvr>
                                        <p:cTn id="97" dur="500"/>
                                        <p:tgtEl>
                                          <p:spTgt spid="73"/>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71"/>
                                        </p:tgtEl>
                                        <p:attrNameLst>
                                          <p:attrName>style.visibility</p:attrName>
                                        </p:attrNameLst>
                                      </p:cBhvr>
                                      <p:to>
                                        <p:strVal val="visible"/>
                                      </p:to>
                                    </p:set>
                                    <p:animEffect transition="in" filter="wipe(down)">
                                      <p:cBhvr>
                                        <p:cTn id="102" dur="500"/>
                                        <p:tgtEl>
                                          <p:spTgt spid="71"/>
                                        </p:tgtEl>
                                      </p:cBhvr>
                                    </p:animEffect>
                                  </p:childTnLst>
                                </p:cTn>
                              </p:par>
                              <p:par>
                                <p:cTn id="103" presetID="22" presetClass="entr" presetSubtype="4" fill="hold" grpId="0" nodeType="withEffect">
                                  <p:stCondLst>
                                    <p:cond delay="0"/>
                                  </p:stCondLst>
                                  <p:childTnLst>
                                    <p:set>
                                      <p:cBhvr>
                                        <p:cTn id="104" dur="1" fill="hold">
                                          <p:stCondLst>
                                            <p:cond delay="0"/>
                                          </p:stCondLst>
                                        </p:cTn>
                                        <p:tgtEl>
                                          <p:spTgt spid="70"/>
                                        </p:tgtEl>
                                        <p:attrNameLst>
                                          <p:attrName>style.visibility</p:attrName>
                                        </p:attrNameLst>
                                      </p:cBhvr>
                                      <p:to>
                                        <p:strVal val="visible"/>
                                      </p:to>
                                    </p:set>
                                    <p:animEffect transition="in" filter="wipe(down)">
                                      <p:cBhvr>
                                        <p:cTn id="105" dur="500"/>
                                        <p:tgtEl>
                                          <p:spTgt spid="70"/>
                                        </p:tgtEl>
                                      </p:cBhvr>
                                    </p:animEffect>
                                  </p:childTnLst>
                                </p:cTn>
                              </p:par>
                              <p:par>
                                <p:cTn id="106" presetID="22" presetClass="entr" presetSubtype="4" fill="hold" nodeType="withEffect">
                                  <p:stCondLst>
                                    <p:cond delay="0"/>
                                  </p:stCondLst>
                                  <p:childTnLst>
                                    <p:set>
                                      <p:cBhvr>
                                        <p:cTn id="107" dur="1" fill="hold">
                                          <p:stCondLst>
                                            <p:cond delay="0"/>
                                          </p:stCondLst>
                                        </p:cTn>
                                        <p:tgtEl>
                                          <p:spTgt spid="69"/>
                                        </p:tgtEl>
                                        <p:attrNameLst>
                                          <p:attrName>style.visibility</p:attrName>
                                        </p:attrNameLst>
                                      </p:cBhvr>
                                      <p:to>
                                        <p:strVal val="visible"/>
                                      </p:to>
                                    </p:set>
                                    <p:animEffect transition="in" filter="wipe(down)">
                                      <p:cBhvr>
                                        <p:cTn id="108" dur="500"/>
                                        <p:tgtEl>
                                          <p:spTgt spid="69"/>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grpId="0" nodeType="clickEffect">
                                  <p:stCondLst>
                                    <p:cond delay="0"/>
                                  </p:stCondLst>
                                  <p:childTnLst>
                                    <p:set>
                                      <p:cBhvr>
                                        <p:cTn id="112" dur="1" fill="hold">
                                          <p:stCondLst>
                                            <p:cond delay="0"/>
                                          </p:stCondLst>
                                        </p:cTn>
                                        <p:tgtEl>
                                          <p:spTgt spid="65"/>
                                        </p:tgtEl>
                                        <p:attrNameLst>
                                          <p:attrName>style.visibility</p:attrName>
                                        </p:attrNameLst>
                                      </p:cBhvr>
                                      <p:to>
                                        <p:strVal val="visible"/>
                                      </p:to>
                                    </p:set>
                                    <p:animEffect transition="in" filter="wipe(down)">
                                      <p:cBhvr>
                                        <p:cTn id="113" dur="500"/>
                                        <p:tgtEl>
                                          <p:spTgt spid="65"/>
                                        </p:tgtEl>
                                      </p:cBhvr>
                                    </p:animEffect>
                                  </p:childTnLst>
                                </p:cTn>
                              </p:par>
                              <p:par>
                                <p:cTn id="114" presetID="22" presetClass="entr" presetSubtype="4" fill="hold" nodeType="withEffect">
                                  <p:stCondLst>
                                    <p:cond delay="0"/>
                                  </p:stCondLst>
                                  <p:childTnLst>
                                    <p:set>
                                      <p:cBhvr>
                                        <p:cTn id="115" dur="1" fill="hold">
                                          <p:stCondLst>
                                            <p:cond delay="0"/>
                                          </p:stCondLst>
                                        </p:cTn>
                                        <p:tgtEl>
                                          <p:spTgt spid="67"/>
                                        </p:tgtEl>
                                        <p:attrNameLst>
                                          <p:attrName>style.visibility</p:attrName>
                                        </p:attrNameLst>
                                      </p:cBhvr>
                                      <p:to>
                                        <p:strVal val="visible"/>
                                      </p:to>
                                    </p:set>
                                    <p:animEffect transition="in" filter="wipe(down)">
                                      <p:cBhvr>
                                        <p:cTn id="116" dur="500"/>
                                        <p:tgtEl>
                                          <p:spTgt spid="67"/>
                                        </p:tgtEl>
                                      </p:cBhvr>
                                    </p:animEffect>
                                  </p:childTnLst>
                                </p:cTn>
                              </p:par>
                              <p:par>
                                <p:cTn id="117" presetID="22" presetClass="entr" presetSubtype="4" fill="hold" grpId="0" nodeType="withEffect">
                                  <p:stCondLst>
                                    <p:cond delay="0"/>
                                  </p:stCondLst>
                                  <p:childTnLst>
                                    <p:set>
                                      <p:cBhvr>
                                        <p:cTn id="118" dur="1" fill="hold">
                                          <p:stCondLst>
                                            <p:cond delay="0"/>
                                          </p:stCondLst>
                                        </p:cTn>
                                        <p:tgtEl>
                                          <p:spTgt spid="68"/>
                                        </p:tgtEl>
                                        <p:attrNameLst>
                                          <p:attrName>style.visibility</p:attrName>
                                        </p:attrNameLst>
                                      </p:cBhvr>
                                      <p:to>
                                        <p:strVal val="visible"/>
                                      </p:to>
                                    </p:set>
                                    <p:animEffect transition="in" filter="wipe(down)">
                                      <p:cBhvr>
                                        <p:cTn id="119" dur="500"/>
                                        <p:tgtEl>
                                          <p:spTgt spid="68"/>
                                        </p:tgtEl>
                                      </p:cBhvr>
                                    </p:animEffect>
                                  </p:childTnLst>
                                </p:cTn>
                              </p:par>
                              <p:par>
                                <p:cTn id="120" presetID="22" presetClass="entr" presetSubtype="4" fill="hold" grpId="0" nodeType="withEffect">
                                  <p:stCondLst>
                                    <p:cond delay="0"/>
                                  </p:stCondLst>
                                  <p:childTnLst>
                                    <p:set>
                                      <p:cBhvr>
                                        <p:cTn id="121" dur="1" fill="hold">
                                          <p:stCondLst>
                                            <p:cond delay="0"/>
                                          </p:stCondLst>
                                        </p:cTn>
                                        <p:tgtEl>
                                          <p:spTgt spid="75"/>
                                        </p:tgtEl>
                                        <p:attrNameLst>
                                          <p:attrName>style.visibility</p:attrName>
                                        </p:attrNameLst>
                                      </p:cBhvr>
                                      <p:to>
                                        <p:strVal val="visible"/>
                                      </p:to>
                                    </p:set>
                                    <p:animEffect transition="in" filter="wipe(down)">
                                      <p:cBhvr>
                                        <p:cTn id="122" dur="500"/>
                                        <p:tgtEl>
                                          <p:spTgt spid="75"/>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79"/>
                                        </p:tgtEl>
                                        <p:attrNameLst>
                                          <p:attrName>style.visibility</p:attrName>
                                        </p:attrNameLst>
                                      </p:cBhvr>
                                      <p:to>
                                        <p:strVal val="visible"/>
                                      </p:to>
                                    </p:set>
                                    <p:animEffect transition="in" filter="wipe(down)">
                                      <p:cBhvr>
                                        <p:cTn id="127" dur="500"/>
                                        <p:tgtEl>
                                          <p:spTgt spid="79"/>
                                        </p:tgtEl>
                                      </p:cBhvr>
                                    </p:animEffect>
                                  </p:childTnLst>
                                </p:cTn>
                              </p:par>
                              <p:par>
                                <p:cTn id="128" presetID="22" presetClass="entr" presetSubtype="4" fill="hold" nodeType="withEffect">
                                  <p:stCondLst>
                                    <p:cond delay="0"/>
                                  </p:stCondLst>
                                  <p:childTnLst>
                                    <p:set>
                                      <p:cBhvr>
                                        <p:cTn id="129" dur="1" fill="hold">
                                          <p:stCondLst>
                                            <p:cond delay="0"/>
                                          </p:stCondLst>
                                        </p:cTn>
                                        <p:tgtEl>
                                          <p:spTgt spid="81"/>
                                        </p:tgtEl>
                                        <p:attrNameLst>
                                          <p:attrName>style.visibility</p:attrName>
                                        </p:attrNameLst>
                                      </p:cBhvr>
                                      <p:to>
                                        <p:strVal val="visible"/>
                                      </p:to>
                                    </p:set>
                                    <p:animEffect transition="in" filter="wipe(down)">
                                      <p:cBhvr>
                                        <p:cTn id="130" dur="500"/>
                                        <p:tgtEl>
                                          <p:spTgt spid="81"/>
                                        </p:tgtEl>
                                      </p:cBhvr>
                                    </p:animEffect>
                                  </p:childTnLst>
                                </p:cTn>
                              </p:par>
                              <p:par>
                                <p:cTn id="131" presetID="22" presetClass="entr" presetSubtype="4" fill="hold" grpId="0" nodeType="withEffect">
                                  <p:stCondLst>
                                    <p:cond delay="0"/>
                                  </p:stCondLst>
                                  <p:childTnLst>
                                    <p:set>
                                      <p:cBhvr>
                                        <p:cTn id="132" dur="1" fill="hold">
                                          <p:stCondLst>
                                            <p:cond delay="0"/>
                                          </p:stCondLst>
                                        </p:cTn>
                                        <p:tgtEl>
                                          <p:spTgt spid="84"/>
                                        </p:tgtEl>
                                        <p:attrNameLst>
                                          <p:attrName>style.visibility</p:attrName>
                                        </p:attrNameLst>
                                      </p:cBhvr>
                                      <p:to>
                                        <p:strVal val="visible"/>
                                      </p:to>
                                    </p:set>
                                    <p:animEffect transition="in" filter="wipe(down)">
                                      <p:cBhvr>
                                        <p:cTn id="133" dur="500"/>
                                        <p:tgtEl>
                                          <p:spTgt spid="84"/>
                                        </p:tgtEl>
                                      </p:cBhvr>
                                    </p:animEffect>
                                  </p:childTnLst>
                                </p:cTn>
                              </p:par>
                              <p:par>
                                <p:cTn id="134" presetID="22" presetClass="entr" presetSubtype="4" fill="hold" grpId="0" nodeType="withEffect">
                                  <p:stCondLst>
                                    <p:cond delay="0"/>
                                  </p:stCondLst>
                                  <p:childTnLst>
                                    <p:set>
                                      <p:cBhvr>
                                        <p:cTn id="135" dur="1" fill="hold">
                                          <p:stCondLst>
                                            <p:cond delay="0"/>
                                          </p:stCondLst>
                                        </p:cTn>
                                        <p:tgtEl>
                                          <p:spTgt spid="85"/>
                                        </p:tgtEl>
                                        <p:attrNameLst>
                                          <p:attrName>style.visibility</p:attrName>
                                        </p:attrNameLst>
                                      </p:cBhvr>
                                      <p:to>
                                        <p:strVal val="visible"/>
                                      </p:to>
                                    </p:set>
                                    <p:animEffect transition="in" filter="wipe(down)">
                                      <p:cBhvr>
                                        <p:cTn id="136" dur="500"/>
                                        <p:tgtEl>
                                          <p:spTgt spid="85"/>
                                        </p:tgtEl>
                                      </p:cBhvr>
                                    </p:animEffect>
                                  </p:childTnLst>
                                </p:cTn>
                              </p:par>
                              <p:par>
                                <p:cTn id="137" presetID="22" presetClass="entr" presetSubtype="4" fill="hold" grpId="0" nodeType="withEffect">
                                  <p:stCondLst>
                                    <p:cond delay="0"/>
                                  </p:stCondLst>
                                  <p:childTnLst>
                                    <p:set>
                                      <p:cBhvr>
                                        <p:cTn id="138" dur="1" fill="hold">
                                          <p:stCondLst>
                                            <p:cond delay="0"/>
                                          </p:stCondLst>
                                        </p:cTn>
                                        <p:tgtEl>
                                          <p:spTgt spid="86"/>
                                        </p:tgtEl>
                                        <p:attrNameLst>
                                          <p:attrName>style.visibility</p:attrName>
                                        </p:attrNameLst>
                                      </p:cBhvr>
                                      <p:to>
                                        <p:strVal val="visible"/>
                                      </p:to>
                                    </p:set>
                                    <p:animEffect transition="in" filter="wipe(down)">
                                      <p:cBhvr>
                                        <p:cTn id="139" dur="500"/>
                                        <p:tgtEl>
                                          <p:spTgt spid="86"/>
                                        </p:tgtEl>
                                      </p:cBhvr>
                                    </p:animEffect>
                                  </p:childTnLst>
                                </p:cTn>
                              </p:par>
                            </p:childTnLst>
                          </p:cTn>
                        </p:par>
                      </p:childTnLst>
                    </p:cTn>
                  </p:par>
                  <p:par>
                    <p:cTn id="140" fill="hold">
                      <p:stCondLst>
                        <p:cond delay="indefinite"/>
                      </p:stCondLst>
                      <p:childTnLst>
                        <p:par>
                          <p:cTn id="141" fill="hold">
                            <p:stCondLst>
                              <p:cond delay="0"/>
                            </p:stCondLst>
                            <p:childTnLst>
                              <p:par>
                                <p:cTn id="142" presetID="22" presetClass="entr" presetSubtype="4" fill="hold" grpId="0" nodeType="clickEffect">
                                  <p:stCondLst>
                                    <p:cond delay="0"/>
                                  </p:stCondLst>
                                  <p:childTnLst>
                                    <p:set>
                                      <p:cBhvr>
                                        <p:cTn id="143" dur="1" fill="hold">
                                          <p:stCondLst>
                                            <p:cond delay="0"/>
                                          </p:stCondLst>
                                        </p:cTn>
                                        <p:tgtEl>
                                          <p:spTgt spid="118"/>
                                        </p:tgtEl>
                                        <p:attrNameLst>
                                          <p:attrName>style.visibility</p:attrName>
                                        </p:attrNameLst>
                                      </p:cBhvr>
                                      <p:to>
                                        <p:strVal val="visible"/>
                                      </p:to>
                                    </p:set>
                                    <p:animEffect transition="in" filter="wipe(down)">
                                      <p:cBhvr>
                                        <p:cTn id="144" dur="500"/>
                                        <p:tgtEl>
                                          <p:spTgt spid="118"/>
                                        </p:tgtEl>
                                      </p:cBhvr>
                                    </p:animEffect>
                                  </p:childTnLst>
                                </p:cTn>
                              </p:par>
                              <p:par>
                                <p:cTn id="145" presetID="22" presetClass="entr" presetSubtype="4" fill="hold" grpId="0" nodeType="withEffect">
                                  <p:stCondLst>
                                    <p:cond delay="0"/>
                                  </p:stCondLst>
                                  <p:childTnLst>
                                    <p:set>
                                      <p:cBhvr>
                                        <p:cTn id="146" dur="1" fill="hold">
                                          <p:stCondLst>
                                            <p:cond delay="0"/>
                                          </p:stCondLst>
                                        </p:cTn>
                                        <p:tgtEl>
                                          <p:spTgt spid="88"/>
                                        </p:tgtEl>
                                        <p:attrNameLst>
                                          <p:attrName>style.visibility</p:attrName>
                                        </p:attrNameLst>
                                      </p:cBhvr>
                                      <p:to>
                                        <p:strVal val="visible"/>
                                      </p:to>
                                    </p:set>
                                    <p:animEffect transition="in" filter="wipe(down)">
                                      <p:cBhvr>
                                        <p:cTn id="147" dur="500"/>
                                        <p:tgtEl>
                                          <p:spTgt spid="88"/>
                                        </p:tgtEl>
                                      </p:cBhvr>
                                    </p:animEffect>
                                  </p:childTnLst>
                                </p:cTn>
                              </p:par>
                              <p:par>
                                <p:cTn id="148" presetID="22" presetClass="entr" presetSubtype="4" fill="hold" nodeType="withEffect">
                                  <p:stCondLst>
                                    <p:cond delay="0"/>
                                  </p:stCondLst>
                                  <p:childTnLst>
                                    <p:set>
                                      <p:cBhvr>
                                        <p:cTn id="149" dur="1" fill="hold">
                                          <p:stCondLst>
                                            <p:cond delay="0"/>
                                          </p:stCondLst>
                                        </p:cTn>
                                        <p:tgtEl>
                                          <p:spTgt spid="91"/>
                                        </p:tgtEl>
                                        <p:attrNameLst>
                                          <p:attrName>style.visibility</p:attrName>
                                        </p:attrNameLst>
                                      </p:cBhvr>
                                      <p:to>
                                        <p:strVal val="visible"/>
                                      </p:to>
                                    </p:set>
                                    <p:animEffect transition="in" filter="wipe(down)">
                                      <p:cBhvr>
                                        <p:cTn id="150" dur="500"/>
                                        <p:tgtEl>
                                          <p:spTgt spid="91"/>
                                        </p:tgtEl>
                                      </p:cBhvr>
                                    </p:animEffect>
                                  </p:childTnLst>
                                </p:cTn>
                              </p:par>
                              <p:par>
                                <p:cTn id="151" presetID="22" presetClass="entr" presetSubtype="4" fill="hold" grpId="0" nodeType="withEffect">
                                  <p:stCondLst>
                                    <p:cond delay="0"/>
                                  </p:stCondLst>
                                  <p:childTnLst>
                                    <p:set>
                                      <p:cBhvr>
                                        <p:cTn id="152" dur="1" fill="hold">
                                          <p:stCondLst>
                                            <p:cond delay="0"/>
                                          </p:stCondLst>
                                        </p:cTn>
                                        <p:tgtEl>
                                          <p:spTgt spid="100"/>
                                        </p:tgtEl>
                                        <p:attrNameLst>
                                          <p:attrName>style.visibility</p:attrName>
                                        </p:attrNameLst>
                                      </p:cBhvr>
                                      <p:to>
                                        <p:strVal val="visible"/>
                                      </p:to>
                                    </p:set>
                                    <p:animEffect transition="in" filter="wipe(down)">
                                      <p:cBhvr>
                                        <p:cTn id="153" dur="500"/>
                                        <p:tgtEl>
                                          <p:spTgt spid="100"/>
                                        </p:tgtEl>
                                      </p:cBhvr>
                                    </p:animEffect>
                                  </p:childTnLst>
                                </p:cTn>
                              </p:par>
                              <p:par>
                                <p:cTn id="154" presetID="22" presetClass="entr" presetSubtype="4" fill="hold" grpId="0" nodeType="withEffect">
                                  <p:stCondLst>
                                    <p:cond delay="0"/>
                                  </p:stCondLst>
                                  <p:childTnLst>
                                    <p:set>
                                      <p:cBhvr>
                                        <p:cTn id="155" dur="1" fill="hold">
                                          <p:stCondLst>
                                            <p:cond delay="0"/>
                                          </p:stCondLst>
                                        </p:cTn>
                                        <p:tgtEl>
                                          <p:spTgt spid="120"/>
                                        </p:tgtEl>
                                        <p:attrNameLst>
                                          <p:attrName>style.visibility</p:attrName>
                                        </p:attrNameLst>
                                      </p:cBhvr>
                                      <p:to>
                                        <p:strVal val="visible"/>
                                      </p:to>
                                    </p:set>
                                    <p:animEffect transition="in" filter="wipe(down)">
                                      <p:cBhvr>
                                        <p:cTn id="156" dur="500"/>
                                        <p:tgtEl>
                                          <p:spTgt spid="120"/>
                                        </p:tgtEl>
                                      </p:cBhvr>
                                    </p:animEffect>
                                  </p:childTnLst>
                                </p:cTn>
                              </p:par>
                              <p:par>
                                <p:cTn id="157" presetID="22" presetClass="entr" presetSubtype="4" fill="hold" nodeType="withEffect">
                                  <p:stCondLst>
                                    <p:cond delay="0"/>
                                  </p:stCondLst>
                                  <p:childTnLst>
                                    <p:set>
                                      <p:cBhvr>
                                        <p:cTn id="158" dur="1" fill="hold">
                                          <p:stCondLst>
                                            <p:cond delay="0"/>
                                          </p:stCondLst>
                                        </p:cTn>
                                        <p:tgtEl>
                                          <p:spTgt spid="121"/>
                                        </p:tgtEl>
                                        <p:attrNameLst>
                                          <p:attrName>style.visibility</p:attrName>
                                        </p:attrNameLst>
                                      </p:cBhvr>
                                      <p:to>
                                        <p:strVal val="visible"/>
                                      </p:to>
                                    </p:set>
                                    <p:animEffect transition="in" filter="wipe(down)">
                                      <p:cBhvr>
                                        <p:cTn id="159" dur="500"/>
                                        <p:tgtEl>
                                          <p:spTgt spid="121"/>
                                        </p:tgtEl>
                                      </p:cBhvr>
                                    </p:animEffect>
                                  </p:childTnLst>
                                </p:cTn>
                              </p:par>
                              <p:par>
                                <p:cTn id="160" presetID="22" presetClass="entr" presetSubtype="4" fill="hold" grpId="0" nodeType="withEffect">
                                  <p:stCondLst>
                                    <p:cond delay="0"/>
                                  </p:stCondLst>
                                  <p:childTnLst>
                                    <p:set>
                                      <p:cBhvr>
                                        <p:cTn id="161" dur="1" fill="hold">
                                          <p:stCondLst>
                                            <p:cond delay="0"/>
                                          </p:stCondLst>
                                        </p:cTn>
                                        <p:tgtEl>
                                          <p:spTgt spid="122"/>
                                        </p:tgtEl>
                                        <p:attrNameLst>
                                          <p:attrName>style.visibility</p:attrName>
                                        </p:attrNameLst>
                                      </p:cBhvr>
                                      <p:to>
                                        <p:strVal val="visible"/>
                                      </p:to>
                                    </p:set>
                                    <p:animEffect transition="in" filter="wipe(down)">
                                      <p:cBhvr>
                                        <p:cTn id="162" dur="500"/>
                                        <p:tgtEl>
                                          <p:spTgt spid="122"/>
                                        </p:tgtEl>
                                      </p:cBhvr>
                                    </p:animEffect>
                                  </p:childTnLst>
                                </p:cTn>
                              </p:par>
                              <p:par>
                                <p:cTn id="163" presetID="22" presetClass="entr" presetSubtype="4" fill="hold" grpId="0" nodeType="withEffect">
                                  <p:stCondLst>
                                    <p:cond delay="0"/>
                                  </p:stCondLst>
                                  <p:childTnLst>
                                    <p:set>
                                      <p:cBhvr>
                                        <p:cTn id="164" dur="1" fill="hold">
                                          <p:stCondLst>
                                            <p:cond delay="0"/>
                                          </p:stCondLst>
                                        </p:cTn>
                                        <p:tgtEl>
                                          <p:spTgt spid="123"/>
                                        </p:tgtEl>
                                        <p:attrNameLst>
                                          <p:attrName>style.visibility</p:attrName>
                                        </p:attrNameLst>
                                      </p:cBhvr>
                                      <p:to>
                                        <p:strVal val="visible"/>
                                      </p:to>
                                    </p:set>
                                    <p:animEffect transition="in" filter="wipe(down)">
                                      <p:cBhvr>
                                        <p:cTn id="165" dur="500"/>
                                        <p:tgtEl>
                                          <p:spTgt spid="123"/>
                                        </p:tgtEl>
                                      </p:cBhvr>
                                    </p:animEffect>
                                  </p:childTnLst>
                                </p:cTn>
                              </p:par>
                              <p:par>
                                <p:cTn id="166" presetID="22" presetClass="entr" presetSubtype="4" fill="hold" grpId="0" nodeType="withEffect">
                                  <p:stCondLst>
                                    <p:cond delay="0"/>
                                  </p:stCondLst>
                                  <p:childTnLst>
                                    <p:set>
                                      <p:cBhvr>
                                        <p:cTn id="167" dur="1" fill="hold">
                                          <p:stCondLst>
                                            <p:cond delay="0"/>
                                          </p:stCondLst>
                                        </p:cTn>
                                        <p:tgtEl>
                                          <p:spTgt spid="124"/>
                                        </p:tgtEl>
                                        <p:attrNameLst>
                                          <p:attrName>style.visibility</p:attrName>
                                        </p:attrNameLst>
                                      </p:cBhvr>
                                      <p:to>
                                        <p:strVal val="visible"/>
                                      </p:to>
                                    </p:set>
                                    <p:animEffect transition="in" filter="wipe(down)">
                                      <p:cBhvr>
                                        <p:cTn id="168" dur="500"/>
                                        <p:tgtEl>
                                          <p:spTgt spid="124"/>
                                        </p:tgtEl>
                                      </p:cBhvr>
                                    </p:animEffect>
                                  </p:childTnLst>
                                </p:cTn>
                              </p:par>
                              <p:par>
                                <p:cTn id="169" presetID="22" presetClass="entr" presetSubtype="4" fill="hold" grpId="0" nodeType="withEffect">
                                  <p:stCondLst>
                                    <p:cond delay="0"/>
                                  </p:stCondLst>
                                  <p:childTnLst>
                                    <p:set>
                                      <p:cBhvr>
                                        <p:cTn id="170" dur="1" fill="hold">
                                          <p:stCondLst>
                                            <p:cond delay="0"/>
                                          </p:stCondLst>
                                        </p:cTn>
                                        <p:tgtEl>
                                          <p:spTgt spid="125"/>
                                        </p:tgtEl>
                                        <p:attrNameLst>
                                          <p:attrName>style.visibility</p:attrName>
                                        </p:attrNameLst>
                                      </p:cBhvr>
                                      <p:to>
                                        <p:strVal val="visible"/>
                                      </p:to>
                                    </p:set>
                                    <p:animEffect transition="in" filter="wipe(down)">
                                      <p:cBhvr>
                                        <p:cTn id="171" dur="500"/>
                                        <p:tgtEl>
                                          <p:spTgt spid="125"/>
                                        </p:tgtEl>
                                      </p:cBhvr>
                                    </p:animEffect>
                                  </p:childTnLst>
                                </p:cTn>
                              </p:par>
                              <p:par>
                                <p:cTn id="172" presetID="22" presetClass="entr" presetSubtype="4" fill="hold" nodeType="withEffect">
                                  <p:stCondLst>
                                    <p:cond delay="0"/>
                                  </p:stCondLst>
                                  <p:childTnLst>
                                    <p:set>
                                      <p:cBhvr>
                                        <p:cTn id="173" dur="1" fill="hold">
                                          <p:stCondLst>
                                            <p:cond delay="0"/>
                                          </p:stCondLst>
                                        </p:cTn>
                                        <p:tgtEl>
                                          <p:spTgt spid="126"/>
                                        </p:tgtEl>
                                        <p:attrNameLst>
                                          <p:attrName>style.visibility</p:attrName>
                                        </p:attrNameLst>
                                      </p:cBhvr>
                                      <p:to>
                                        <p:strVal val="visible"/>
                                      </p:to>
                                    </p:set>
                                    <p:animEffect transition="in" filter="wipe(down)">
                                      <p:cBhvr>
                                        <p:cTn id="174" dur="500"/>
                                        <p:tgtEl>
                                          <p:spTgt spid="126"/>
                                        </p:tgtEl>
                                      </p:cBhvr>
                                    </p:animEffect>
                                  </p:childTnLst>
                                </p:cTn>
                              </p:par>
                              <p:par>
                                <p:cTn id="175" presetID="22" presetClass="entr" presetSubtype="4" fill="hold" grpId="0" nodeType="withEffect">
                                  <p:stCondLst>
                                    <p:cond delay="0"/>
                                  </p:stCondLst>
                                  <p:childTnLst>
                                    <p:set>
                                      <p:cBhvr>
                                        <p:cTn id="176" dur="1" fill="hold">
                                          <p:stCondLst>
                                            <p:cond delay="0"/>
                                          </p:stCondLst>
                                        </p:cTn>
                                        <p:tgtEl>
                                          <p:spTgt spid="127"/>
                                        </p:tgtEl>
                                        <p:attrNameLst>
                                          <p:attrName>style.visibility</p:attrName>
                                        </p:attrNameLst>
                                      </p:cBhvr>
                                      <p:to>
                                        <p:strVal val="visible"/>
                                      </p:to>
                                    </p:set>
                                    <p:animEffect transition="in" filter="wipe(down)">
                                      <p:cBhvr>
                                        <p:cTn id="177" dur="500"/>
                                        <p:tgtEl>
                                          <p:spTgt spid="127"/>
                                        </p:tgtEl>
                                      </p:cBhvr>
                                    </p:animEffect>
                                  </p:childTnLst>
                                </p:cTn>
                              </p:par>
                              <p:par>
                                <p:cTn id="178" presetID="22" presetClass="entr" presetSubtype="4" fill="hold" grpId="0" nodeType="withEffect">
                                  <p:stCondLst>
                                    <p:cond delay="0"/>
                                  </p:stCondLst>
                                  <p:childTnLst>
                                    <p:set>
                                      <p:cBhvr>
                                        <p:cTn id="179" dur="1" fill="hold">
                                          <p:stCondLst>
                                            <p:cond delay="0"/>
                                          </p:stCondLst>
                                        </p:cTn>
                                        <p:tgtEl>
                                          <p:spTgt spid="3"/>
                                        </p:tgtEl>
                                        <p:attrNameLst>
                                          <p:attrName>style.visibility</p:attrName>
                                        </p:attrNameLst>
                                      </p:cBhvr>
                                      <p:to>
                                        <p:strVal val="visible"/>
                                      </p:to>
                                    </p:set>
                                    <p:animEffect transition="in" filter="wipe(down)">
                                      <p:cBhvr>
                                        <p:cTn id="180" dur="500"/>
                                        <p:tgtEl>
                                          <p:spTgt spid="3"/>
                                        </p:tgtEl>
                                      </p:cBhvr>
                                    </p:animEffect>
                                  </p:childTnLst>
                                </p:cTn>
                              </p:par>
                              <p:par>
                                <p:cTn id="181" presetID="22" presetClass="entr" presetSubtype="4" fill="hold" grpId="0" nodeType="withEffect">
                                  <p:stCondLst>
                                    <p:cond delay="0"/>
                                  </p:stCondLst>
                                  <p:childTnLst>
                                    <p:set>
                                      <p:cBhvr>
                                        <p:cTn id="182" dur="1" fill="hold">
                                          <p:stCondLst>
                                            <p:cond delay="0"/>
                                          </p:stCondLst>
                                        </p:cTn>
                                        <p:tgtEl>
                                          <p:spTgt spid="156"/>
                                        </p:tgtEl>
                                        <p:attrNameLst>
                                          <p:attrName>style.visibility</p:attrName>
                                        </p:attrNameLst>
                                      </p:cBhvr>
                                      <p:to>
                                        <p:strVal val="visible"/>
                                      </p:to>
                                    </p:set>
                                    <p:animEffect transition="in" filter="wipe(down)">
                                      <p:cBhvr>
                                        <p:cTn id="183" dur="500"/>
                                        <p:tgtEl>
                                          <p:spTgt spid="156"/>
                                        </p:tgtEl>
                                      </p:cBhvr>
                                    </p:animEffect>
                                  </p:childTnLst>
                                </p:cTn>
                              </p:par>
                            </p:childTnLst>
                          </p:cTn>
                        </p:par>
                      </p:childTnLst>
                    </p:cTn>
                  </p:par>
                  <p:par>
                    <p:cTn id="184" fill="hold">
                      <p:stCondLst>
                        <p:cond delay="indefinite"/>
                      </p:stCondLst>
                      <p:childTnLst>
                        <p:par>
                          <p:cTn id="185" fill="hold">
                            <p:stCondLst>
                              <p:cond delay="0"/>
                            </p:stCondLst>
                            <p:childTnLst>
                              <p:par>
                                <p:cTn id="186" presetID="22" presetClass="entr" presetSubtype="4" fill="hold" grpId="0" nodeType="clickEffect">
                                  <p:stCondLst>
                                    <p:cond delay="0"/>
                                  </p:stCondLst>
                                  <p:childTnLst>
                                    <p:set>
                                      <p:cBhvr>
                                        <p:cTn id="187" dur="1" fill="hold">
                                          <p:stCondLst>
                                            <p:cond delay="0"/>
                                          </p:stCondLst>
                                        </p:cTn>
                                        <p:tgtEl>
                                          <p:spTgt spid="158"/>
                                        </p:tgtEl>
                                        <p:attrNameLst>
                                          <p:attrName>style.visibility</p:attrName>
                                        </p:attrNameLst>
                                      </p:cBhvr>
                                      <p:to>
                                        <p:strVal val="visible"/>
                                      </p:to>
                                    </p:set>
                                    <p:animEffect transition="in" filter="wipe(down)">
                                      <p:cBhvr>
                                        <p:cTn id="188" dur="500"/>
                                        <p:tgtEl>
                                          <p:spTgt spid="158"/>
                                        </p:tgtEl>
                                      </p:cBhvr>
                                    </p:animEffect>
                                  </p:childTnLst>
                                </p:cTn>
                              </p:par>
                              <p:par>
                                <p:cTn id="189" presetID="22" presetClass="entr" presetSubtype="4" fill="hold" grpId="0" nodeType="withEffect">
                                  <p:stCondLst>
                                    <p:cond delay="0"/>
                                  </p:stCondLst>
                                  <p:childTnLst>
                                    <p:set>
                                      <p:cBhvr>
                                        <p:cTn id="190" dur="1" fill="hold">
                                          <p:stCondLst>
                                            <p:cond delay="0"/>
                                          </p:stCondLst>
                                        </p:cTn>
                                        <p:tgtEl>
                                          <p:spTgt spid="159"/>
                                        </p:tgtEl>
                                        <p:attrNameLst>
                                          <p:attrName>style.visibility</p:attrName>
                                        </p:attrNameLst>
                                      </p:cBhvr>
                                      <p:to>
                                        <p:strVal val="visible"/>
                                      </p:to>
                                    </p:set>
                                    <p:animEffect transition="in" filter="wipe(down)">
                                      <p:cBhvr>
                                        <p:cTn id="191" dur="500"/>
                                        <p:tgtEl>
                                          <p:spTgt spid="159"/>
                                        </p:tgtEl>
                                      </p:cBhvr>
                                    </p:animEffect>
                                  </p:childTnLst>
                                </p:cTn>
                              </p:par>
                              <p:par>
                                <p:cTn id="192" presetID="22" presetClass="entr" presetSubtype="4" fill="hold" nodeType="withEffect">
                                  <p:stCondLst>
                                    <p:cond delay="0"/>
                                  </p:stCondLst>
                                  <p:childTnLst>
                                    <p:set>
                                      <p:cBhvr>
                                        <p:cTn id="193" dur="1" fill="hold">
                                          <p:stCondLst>
                                            <p:cond delay="0"/>
                                          </p:stCondLst>
                                        </p:cTn>
                                        <p:tgtEl>
                                          <p:spTgt spid="160"/>
                                        </p:tgtEl>
                                        <p:attrNameLst>
                                          <p:attrName>style.visibility</p:attrName>
                                        </p:attrNameLst>
                                      </p:cBhvr>
                                      <p:to>
                                        <p:strVal val="visible"/>
                                      </p:to>
                                    </p:set>
                                    <p:animEffect transition="in" filter="wipe(down)">
                                      <p:cBhvr>
                                        <p:cTn id="194" dur="500"/>
                                        <p:tgtEl>
                                          <p:spTgt spid="160"/>
                                        </p:tgtEl>
                                      </p:cBhvr>
                                    </p:animEffect>
                                  </p:childTnLst>
                                </p:cTn>
                              </p:par>
                              <p:par>
                                <p:cTn id="195" presetID="22" presetClass="entr" presetSubtype="4" fill="hold" grpId="0" nodeType="withEffect">
                                  <p:stCondLst>
                                    <p:cond delay="0"/>
                                  </p:stCondLst>
                                  <p:childTnLst>
                                    <p:set>
                                      <p:cBhvr>
                                        <p:cTn id="196" dur="1" fill="hold">
                                          <p:stCondLst>
                                            <p:cond delay="0"/>
                                          </p:stCondLst>
                                        </p:cTn>
                                        <p:tgtEl>
                                          <p:spTgt spid="161"/>
                                        </p:tgtEl>
                                        <p:attrNameLst>
                                          <p:attrName>style.visibility</p:attrName>
                                        </p:attrNameLst>
                                      </p:cBhvr>
                                      <p:to>
                                        <p:strVal val="visible"/>
                                      </p:to>
                                    </p:set>
                                    <p:animEffect transition="in" filter="wipe(down)">
                                      <p:cBhvr>
                                        <p:cTn id="197" dur="500"/>
                                        <p:tgtEl>
                                          <p:spTgt spid="161"/>
                                        </p:tgtEl>
                                      </p:cBhvr>
                                    </p:animEffect>
                                  </p:childTnLst>
                                </p:cTn>
                              </p:par>
                              <p:par>
                                <p:cTn id="198" presetID="22" presetClass="entr" presetSubtype="4" fill="hold" grpId="0" nodeType="withEffect">
                                  <p:stCondLst>
                                    <p:cond delay="0"/>
                                  </p:stCondLst>
                                  <p:childTnLst>
                                    <p:set>
                                      <p:cBhvr>
                                        <p:cTn id="199" dur="1" fill="hold">
                                          <p:stCondLst>
                                            <p:cond delay="0"/>
                                          </p:stCondLst>
                                        </p:cTn>
                                        <p:tgtEl>
                                          <p:spTgt spid="162"/>
                                        </p:tgtEl>
                                        <p:attrNameLst>
                                          <p:attrName>style.visibility</p:attrName>
                                        </p:attrNameLst>
                                      </p:cBhvr>
                                      <p:to>
                                        <p:strVal val="visible"/>
                                      </p:to>
                                    </p:set>
                                    <p:animEffect transition="in" filter="wipe(down)">
                                      <p:cBhvr>
                                        <p:cTn id="200" dur="500"/>
                                        <p:tgtEl>
                                          <p:spTgt spid="162"/>
                                        </p:tgtEl>
                                      </p:cBhvr>
                                    </p:animEffect>
                                  </p:childTnLst>
                                </p:cTn>
                              </p:par>
                              <p:par>
                                <p:cTn id="201" presetID="22" presetClass="entr" presetSubtype="4" fill="hold" nodeType="withEffect">
                                  <p:stCondLst>
                                    <p:cond delay="0"/>
                                  </p:stCondLst>
                                  <p:childTnLst>
                                    <p:set>
                                      <p:cBhvr>
                                        <p:cTn id="202" dur="1" fill="hold">
                                          <p:stCondLst>
                                            <p:cond delay="0"/>
                                          </p:stCondLst>
                                        </p:cTn>
                                        <p:tgtEl>
                                          <p:spTgt spid="163"/>
                                        </p:tgtEl>
                                        <p:attrNameLst>
                                          <p:attrName>style.visibility</p:attrName>
                                        </p:attrNameLst>
                                      </p:cBhvr>
                                      <p:to>
                                        <p:strVal val="visible"/>
                                      </p:to>
                                    </p:set>
                                    <p:animEffect transition="in" filter="wipe(down)">
                                      <p:cBhvr>
                                        <p:cTn id="203" dur="500"/>
                                        <p:tgtEl>
                                          <p:spTgt spid="163"/>
                                        </p:tgtEl>
                                      </p:cBhvr>
                                    </p:animEffect>
                                  </p:childTnLst>
                                </p:cTn>
                              </p:par>
                              <p:par>
                                <p:cTn id="204" presetID="22" presetClass="entr" presetSubtype="4" fill="hold" grpId="0" nodeType="withEffect">
                                  <p:stCondLst>
                                    <p:cond delay="0"/>
                                  </p:stCondLst>
                                  <p:childTnLst>
                                    <p:set>
                                      <p:cBhvr>
                                        <p:cTn id="205" dur="1" fill="hold">
                                          <p:stCondLst>
                                            <p:cond delay="0"/>
                                          </p:stCondLst>
                                        </p:cTn>
                                        <p:tgtEl>
                                          <p:spTgt spid="164"/>
                                        </p:tgtEl>
                                        <p:attrNameLst>
                                          <p:attrName>style.visibility</p:attrName>
                                        </p:attrNameLst>
                                      </p:cBhvr>
                                      <p:to>
                                        <p:strVal val="visible"/>
                                      </p:to>
                                    </p:set>
                                    <p:animEffect transition="in" filter="wipe(down)">
                                      <p:cBhvr>
                                        <p:cTn id="206" dur="500"/>
                                        <p:tgtEl>
                                          <p:spTgt spid="164"/>
                                        </p:tgtEl>
                                      </p:cBhvr>
                                    </p:animEffect>
                                  </p:childTnLst>
                                </p:cTn>
                              </p:par>
                              <p:par>
                                <p:cTn id="207" presetID="22" presetClass="entr" presetSubtype="4" fill="hold" grpId="0" nodeType="withEffect">
                                  <p:stCondLst>
                                    <p:cond delay="0"/>
                                  </p:stCondLst>
                                  <p:childTnLst>
                                    <p:set>
                                      <p:cBhvr>
                                        <p:cTn id="208" dur="1" fill="hold">
                                          <p:stCondLst>
                                            <p:cond delay="0"/>
                                          </p:stCondLst>
                                        </p:cTn>
                                        <p:tgtEl>
                                          <p:spTgt spid="165"/>
                                        </p:tgtEl>
                                        <p:attrNameLst>
                                          <p:attrName>style.visibility</p:attrName>
                                        </p:attrNameLst>
                                      </p:cBhvr>
                                      <p:to>
                                        <p:strVal val="visible"/>
                                      </p:to>
                                    </p:set>
                                    <p:animEffect transition="in" filter="wipe(down)">
                                      <p:cBhvr>
                                        <p:cTn id="209" dur="500"/>
                                        <p:tgtEl>
                                          <p:spTgt spid="165"/>
                                        </p:tgtEl>
                                      </p:cBhvr>
                                    </p:animEffect>
                                  </p:childTnLst>
                                </p:cTn>
                              </p:par>
                              <p:par>
                                <p:cTn id="210" presetID="22" presetClass="entr" presetSubtype="4" fill="hold" grpId="0" nodeType="withEffect">
                                  <p:stCondLst>
                                    <p:cond delay="0"/>
                                  </p:stCondLst>
                                  <p:childTnLst>
                                    <p:set>
                                      <p:cBhvr>
                                        <p:cTn id="211" dur="1" fill="hold">
                                          <p:stCondLst>
                                            <p:cond delay="0"/>
                                          </p:stCondLst>
                                        </p:cTn>
                                        <p:tgtEl>
                                          <p:spTgt spid="166"/>
                                        </p:tgtEl>
                                        <p:attrNameLst>
                                          <p:attrName>style.visibility</p:attrName>
                                        </p:attrNameLst>
                                      </p:cBhvr>
                                      <p:to>
                                        <p:strVal val="visible"/>
                                      </p:to>
                                    </p:set>
                                    <p:animEffect transition="in" filter="wipe(down)">
                                      <p:cBhvr>
                                        <p:cTn id="212" dur="500"/>
                                        <p:tgtEl>
                                          <p:spTgt spid="166"/>
                                        </p:tgtEl>
                                      </p:cBhvr>
                                    </p:animEffect>
                                  </p:childTnLst>
                                </p:cTn>
                              </p:par>
                              <p:par>
                                <p:cTn id="213" presetID="22" presetClass="entr" presetSubtype="4" fill="hold" grpId="0" nodeType="withEffect">
                                  <p:stCondLst>
                                    <p:cond delay="0"/>
                                  </p:stCondLst>
                                  <p:childTnLst>
                                    <p:set>
                                      <p:cBhvr>
                                        <p:cTn id="214" dur="1" fill="hold">
                                          <p:stCondLst>
                                            <p:cond delay="0"/>
                                          </p:stCondLst>
                                        </p:cTn>
                                        <p:tgtEl>
                                          <p:spTgt spid="167"/>
                                        </p:tgtEl>
                                        <p:attrNameLst>
                                          <p:attrName>style.visibility</p:attrName>
                                        </p:attrNameLst>
                                      </p:cBhvr>
                                      <p:to>
                                        <p:strVal val="visible"/>
                                      </p:to>
                                    </p:set>
                                    <p:animEffect transition="in" filter="wipe(down)">
                                      <p:cBhvr>
                                        <p:cTn id="215" dur="500"/>
                                        <p:tgtEl>
                                          <p:spTgt spid="167"/>
                                        </p:tgtEl>
                                      </p:cBhvr>
                                    </p:animEffect>
                                  </p:childTnLst>
                                </p:cTn>
                              </p:par>
                              <p:par>
                                <p:cTn id="216" presetID="22" presetClass="entr" presetSubtype="4" fill="hold" nodeType="withEffect">
                                  <p:stCondLst>
                                    <p:cond delay="0"/>
                                  </p:stCondLst>
                                  <p:childTnLst>
                                    <p:set>
                                      <p:cBhvr>
                                        <p:cTn id="217" dur="1" fill="hold">
                                          <p:stCondLst>
                                            <p:cond delay="0"/>
                                          </p:stCondLst>
                                        </p:cTn>
                                        <p:tgtEl>
                                          <p:spTgt spid="168"/>
                                        </p:tgtEl>
                                        <p:attrNameLst>
                                          <p:attrName>style.visibility</p:attrName>
                                        </p:attrNameLst>
                                      </p:cBhvr>
                                      <p:to>
                                        <p:strVal val="visible"/>
                                      </p:to>
                                    </p:set>
                                    <p:animEffect transition="in" filter="wipe(down)">
                                      <p:cBhvr>
                                        <p:cTn id="218" dur="500"/>
                                        <p:tgtEl>
                                          <p:spTgt spid="168"/>
                                        </p:tgtEl>
                                      </p:cBhvr>
                                    </p:animEffect>
                                  </p:childTnLst>
                                </p:cTn>
                              </p:par>
                              <p:par>
                                <p:cTn id="219" presetID="22" presetClass="entr" presetSubtype="4" fill="hold" grpId="0" nodeType="withEffect">
                                  <p:stCondLst>
                                    <p:cond delay="0"/>
                                  </p:stCondLst>
                                  <p:childTnLst>
                                    <p:set>
                                      <p:cBhvr>
                                        <p:cTn id="220" dur="1" fill="hold">
                                          <p:stCondLst>
                                            <p:cond delay="0"/>
                                          </p:stCondLst>
                                        </p:cTn>
                                        <p:tgtEl>
                                          <p:spTgt spid="169"/>
                                        </p:tgtEl>
                                        <p:attrNameLst>
                                          <p:attrName>style.visibility</p:attrName>
                                        </p:attrNameLst>
                                      </p:cBhvr>
                                      <p:to>
                                        <p:strVal val="visible"/>
                                      </p:to>
                                    </p:set>
                                    <p:animEffect transition="in" filter="wipe(down)">
                                      <p:cBhvr>
                                        <p:cTn id="221" dur="500"/>
                                        <p:tgtEl>
                                          <p:spTgt spid="169"/>
                                        </p:tgtEl>
                                      </p:cBhvr>
                                    </p:animEffect>
                                  </p:childTnLst>
                                </p:cTn>
                              </p:par>
                            </p:childTnLst>
                          </p:cTn>
                        </p:par>
                      </p:childTnLst>
                    </p:cTn>
                  </p:par>
                  <p:par>
                    <p:cTn id="222" fill="hold">
                      <p:stCondLst>
                        <p:cond delay="indefinite"/>
                      </p:stCondLst>
                      <p:childTnLst>
                        <p:par>
                          <p:cTn id="223" fill="hold">
                            <p:stCondLst>
                              <p:cond delay="0"/>
                            </p:stCondLst>
                            <p:childTnLst>
                              <p:par>
                                <p:cTn id="224" presetID="22" presetClass="entr" presetSubtype="4" fill="hold" grpId="0" nodeType="clickEffect">
                                  <p:stCondLst>
                                    <p:cond delay="0"/>
                                  </p:stCondLst>
                                  <p:childTnLst>
                                    <p:set>
                                      <p:cBhvr>
                                        <p:cTn id="225" dur="1" fill="hold">
                                          <p:stCondLst>
                                            <p:cond delay="0"/>
                                          </p:stCondLst>
                                        </p:cTn>
                                        <p:tgtEl>
                                          <p:spTgt spid="87"/>
                                        </p:tgtEl>
                                        <p:attrNameLst>
                                          <p:attrName>style.visibility</p:attrName>
                                        </p:attrNameLst>
                                      </p:cBhvr>
                                      <p:to>
                                        <p:strVal val="visible"/>
                                      </p:to>
                                    </p:set>
                                    <p:animEffect transition="in" filter="wipe(down)">
                                      <p:cBhvr>
                                        <p:cTn id="226" dur="500"/>
                                        <p:tgtEl>
                                          <p:spTgt spid="87"/>
                                        </p:tgtEl>
                                      </p:cBhvr>
                                    </p:animEffect>
                                  </p:childTnLst>
                                </p:cTn>
                              </p:par>
                              <p:par>
                                <p:cTn id="227" presetID="22" presetClass="entr" presetSubtype="4" fill="hold" grpId="0" nodeType="withEffect">
                                  <p:stCondLst>
                                    <p:cond delay="0"/>
                                  </p:stCondLst>
                                  <p:childTnLst>
                                    <p:set>
                                      <p:cBhvr>
                                        <p:cTn id="228" dur="1" fill="hold">
                                          <p:stCondLst>
                                            <p:cond delay="0"/>
                                          </p:stCondLst>
                                        </p:cTn>
                                        <p:tgtEl>
                                          <p:spTgt spid="128"/>
                                        </p:tgtEl>
                                        <p:attrNameLst>
                                          <p:attrName>style.visibility</p:attrName>
                                        </p:attrNameLst>
                                      </p:cBhvr>
                                      <p:to>
                                        <p:strVal val="visible"/>
                                      </p:to>
                                    </p:set>
                                    <p:animEffect transition="in" filter="wipe(down)">
                                      <p:cBhvr>
                                        <p:cTn id="229" dur="500"/>
                                        <p:tgtEl>
                                          <p:spTgt spid="128"/>
                                        </p:tgtEl>
                                      </p:cBhvr>
                                    </p:animEffect>
                                  </p:childTnLst>
                                </p:cTn>
                              </p:par>
                              <p:par>
                                <p:cTn id="230" presetID="22" presetClass="entr" presetSubtype="4" fill="hold" grpId="0" nodeType="withEffect">
                                  <p:stCondLst>
                                    <p:cond delay="0"/>
                                  </p:stCondLst>
                                  <p:childTnLst>
                                    <p:set>
                                      <p:cBhvr>
                                        <p:cTn id="231" dur="1" fill="hold">
                                          <p:stCondLst>
                                            <p:cond delay="0"/>
                                          </p:stCondLst>
                                        </p:cTn>
                                        <p:tgtEl>
                                          <p:spTgt spid="129"/>
                                        </p:tgtEl>
                                        <p:attrNameLst>
                                          <p:attrName>style.visibility</p:attrName>
                                        </p:attrNameLst>
                                      </p:cBhvr>
                                      <p:to>
                                        <p:strVal val="visible"/>
                                      </p:to>
                                    </p:set>
                                    <p:animEffect transition="in" filter="wipe(down)">
                                      <p:cBhvr>
                                        <p:cTn id="232" dur="500"/>
                                        <p:tgtEl>
                                          <p:spTgt spid="129"/>
                                        </p:tgtEl>
                                      </p:cBhvr>
                                    </p:animEffect>
                                  </p:childTnLst>
                                </p:cTn>
                              </p:par>
                              <p:par>
                                <p:cTn id="233" presetID="22" presetClass="entr" presetSubtype="4" fill="hold" nodeType="withEffect">
                                  <p:stCondLst>
                                    <p:cond delay="0"/>
                                  </p:stCondLst>
                                  <p:childTnLst>
                                    <p:set>
                                      <p:cBhvr>
                                        <p:cTn id="234" dur="1" fill="hold">
                                          <p:stCondLst>
                                            <p:cond delay="0"/>
                                          </p:stCondLst>
                                        </p:cTn>
                                        <p:tgtEl>
                                          <p:spTgt spid="130"/>
                                        </p:tgtEl>
                                        <p:attrNameLst>
                                          <p:attrName>style.visibility</p:attrName>
                                        </p:attrNameLst>
                                      </p:cBhvr>
                                      <p:to>
                                        <p:strVal val="visible"/>
                                      </p:to>
                                    </p:set>
                                    <p:animEffect transition="in" filter="wipe(down)">
                                      <p:cBhvr>
                                        <p:cTn id="235" dur="500"/>
                                        <p:tgtEl>
                                          <p:spTgt spid="130"/>
                                        </p:tgtEl>
                                      </p:cBhvr>
                                    </p:animEffect>
                                  </p:childTnLst>
                                </p:cTn>
                              </p:par>
                              <p:par>
                                <p:cTn id="236" presetID="22" presetClass="entr" presetSubtype="4" fill="hold" grpId="0" nodeType="withEffect">
                                  <p:stCondLst>
                                    <p:cond delay="0"/>
                                  </p:stCondLst>
                                  <p:childTnLst>
                                    <p:set>
                                      <p:cBhvr>
                                        <p:cTn id="237" dur="1" fill="hold">
                                          <p:stCondLst>
                                            <p:cond delay="0"/>
                                          </p:stCondLst>
                                        </p:cTn>
                                        <p:tgtEl>
                                          <p:spTgt spid="131"/>
                                        </p:tgtEl>
                                        <p:attrNameLst>
                                          <p:attrName>style.visibility</p:attrName>
                                        </p:attrNameLst>
                                      </p:cBhvr>
                                      <p:to>
                                        <p:strVal val="visible"/>
                                      </p:to>
                                    </p:set>
                                    <p:animEffect transition="in" filter="wipe(down)">
                                      <p:cBhvr>
                                        <p:cTn id="238" dur="500"/>
                                        <p:tgtEl>
                                          <p:spTgt spid="131"/>
                                        </p:tgtEl>
                                      </p:cBhvr>
                                    </p:animEffect>
                                  </p:childTnLst>
                                </p:cTn>
                              </p:par>
                              <p:par>
                                <p:cTn id="239" presetID="22" presetClass="entr" presetSubtype="4" fill="hold" grpId="0" nodeType="withEffect">
                                  <p:stCondLst>
                                    <p:cond delay="0"/>
                                  </p:stCondLst>
                                  <p:childTnLst>
                                    <p:set>
                                      <p:cBhvr>
                                        <p:cTn id="240" dur="1" fill="hold">
                                          <p:stCondLst>
                                            <p:cond delay="0"/>
                                          </p:stCondLst>
                                        </p:cTn>
                                        <p:tgtEl>
                                          <p:spTgt spid="132"/>
                                        </p:tgtEl>
                                        <p:attrNameLst>
                                          <p:attrName>style.visibility</p:attrName>
                                        </p:attrNameLst>
                                      </p:cBhvr>
                                      <p:to>
                                        <p:strVal val="visible"/>
                                      </p:to>
                                    </p:set>
                                    <p:animEffect transition="in" filter="wipe(down)">
                                      <p:cBhvr>
                                        <p:cTn id="241" dur="500"/>
                                        <p:tgtEl>
                                          <p:spTgt spid="132"/>
                                        </p:tgtEl>
                                      </p:cBhvr>
                                    </p:animEffect>
                                  </p:childTnLst>
                                </p:cTn>
                              </p:par>
                              <p:par>
                                <p:cTn id="242" presetID="22" presetClass="entr" presetSubtype="4" fill="hold" nodeType="withEffect">
                                  <p:stCondLst>
                                    <p:cond delay="0"/>
                                  </p:stCondLst>
                                  <p:childTnLst>
                                    <p:set>
                                      <p:cBhvr>
                                        <p:cTn id="243" dur="1" fill="hold">
                                          <p:stCondLst>
                                            <p:cond delay="0"/>
                                          </p:stCondLst>
                                        </p:cTn>
                                        <p:tgtEl>
                                          <p:spTgt spid="133"/>
                                        </p:tgtEl>
                                        <p:attrNameLst>
                                          <p:attrName>style.visibility</p:attrName>
                                        </p:attrNameLst>
                                      </p:cBhvr>
                                      <p:to>
                                        <p:strVal val="visible"/>
                                      </p:to>
                                    </p:set>
                                    <p:animEffect transition="in" filter="wipe(down)">
                                      <p:cBhvr>
                                        <p:cTn id="244" dur="500"/>
                                        <p:tgtEl>
                                          <p:spTgt spid="133"/>
                                        </p:tgtEl>
                                      </p:cBhvr>
                                    </p:animEffect>
                                  </p:childTnLst>
                                </p:cTn>
                              </p:par>
                              <p:par>
                                <p:cTn id="245" presetID="22" presetClass="entr" presetSubtype="4" fill="hold" grpId="0" nodeType="withEffect">
                                  <p:stCondLst>
                                    <p:cond delay="0"/>
                                  </p:stCondLst>
                                  <p:childTnLst>
                                    <p:set>
                                      <p:cBhvr>
                                        <p:cTn id="246" dur="1" fill="hold">
                                          <p:stCondLst>
                                            <p:cond delay="0"/>
                                          </p:stCondLst>
                                        </p:cTn>
                                        <p:tgtEl>
                                          <p:spTgt spid="134"/>
                                        </p:tgtEl>
                                        <p:attrNameLst>
                                          <p:attrName>style.visibility</p:attrName>
                                        </p:attrNameLst>
                                      </p:cBhvr>
                                      <p:to>
                                        <p:strVal val="visible"/>
                                      </p:to>
                                    </p:set>
                                    <p:animEffect transition="in" filter="wipe(down)">
                                      <p:cBhvr>
                                        <p:cTn id="247" dur="500"/>
                                        <p:tgtEl>
                                          <p:spTgt spid="134"/>
                                        </p:tgtEl>
                                      </p:cBhvr>
                                    </p:animEffect>
                                  </p:childTnLst>
                                </p:cTn>
                              </p:par>
                              <p:par>
                                <p:cTn id="248" presetID="22" presetClass="entr" presetSubtype="4" fill="hold" grpId="0" nodeType="withEffect">
                                  <p:stCondLst>
                                    <p:cond delay="0"/>
                                  </p:stCondLst>
                                  <p:childTnLst>
                                    <p:set>
                                      <p:cBhvr>
                                        <p:cTn id="249" dur="1" fill="hold">
                                          <p:stCondLst>
                                            <p:cond delay="0"/>
                                          </p:stCondLst>
                                        </p:cTn>
                                        <p:tgtEl>
                                          <p:spTgt spid="135"/>
                                        </p:tgtEl>
                                        <p:attrNameLst>
                                          <p:attrName>style.visibility</p:attrName>
                                        </p:attrNameLst>
                                      </p:cBhvr>
                                      <p:to>
                                        <p:strVal val="visible"/>
                                      </p:to>
                                    </p:set>
                                    <p:animEffect transition="in" filter="wipe(down)">
                                      <p:cBhvr>
                                        <p:cTn id="250" dur="500"/>
                                        <p:tgtEl>
                                          <p:spTgt spid="135"/>
                                        </p:tgtEl>
                                      </p:cBhvr>
                                    </p:animEffect>
                                  </p:childTnLst>
                                </p:cTn>
                              </p:par>
                              <p:par>
                                <p:cTn id="251" presetID="22" presetClass="entr" presetSubtype="4" fill="hold" grpId="0" nodeType="withEffect">
                                  <p:stCondLst>
                                    <p:cond delay="0"/>
                                  </p:stCondLst>
                                  <p:childTnLst>
                                    <p:set>
                                      <p:cBhvr>
                                        <p:cTn id="252" dur="1" fill="hold">
                                          <p:stCondLst>
                                            <p:cond delay="0"/>
                                          </p:stCondLst>
                                        </p:cTn>
                                        <p:tgtEl>
                                          <p:spTgt spid="136"/>
                                        </p:tgtEl>
                                        <p:attrNameLst>
                                          <p:attrName>style.visibility</p:attrName>
                                        </p:attrNameLst>
                                      </p:cBhvr>
                                      <p:to>
                                        <p:strVal val="visible"/>
                                      </p:to>
                                    </p:set>
                                    <p:animEffect transition="in" filter="wipe(down)">
                                      <p:cBhvr>
                                        <p:cTn id="253" dur="500"/>
                                        <p:tgtEl>
                                          <p:spTgt spid="136"/>
                                        </p:tgtEl>
                                      </p:cBhvr>
                                    </p:animEffect>
                                  </p:childTnLst>
                                </p:cTn>
                              </p:par>
                              <p:par>
                                <p:cTn id="254" presetID="22" presetClass="entr" presetSubtype="4" fill="hold" nodeType="withEffect">
                                  <p:stCondLst>
                                    <p:cond delay="0"/>
                                  </p:stCondLst>
                                  <p:childTnLst>
                                    <p:set>
                                      <p:cBhvr>
                                        <p:cTn id="255" dur="1" fill="hold">
                                          <p:stCondLst>
                                            <p:cond delay="0"/>
                                          </p:stCondLst>
                                        </p:cTn>
                                        <p:tgtEl>
                                          <p:spTgt spid="137"/>
                                        </p:tgtEl>
                                        <p:attrNameLst>
                                          <p:attrName>style.visibility</p:attrName>
                                        </p:attrNameLst>
                                      </p:cBhvr>
                                      <p:to>
                                        <p:strVal val="visible"/>
                                      </p:to>
                                    </p:set>
                                    <p:animEffect transition="in" filter="wipe(down)">
                                      <p:cBhvr>
                                        <p:cTn id="256" dur="500"/>
                                        <p:tgtEl>
                                          <p:spTgt spid="137"/>
                                        </p:tgtEl>
                                      </p:cBhvr>
                                    </p:animEffect>
                                  </p:childTnLst>
                                </p:cTn>
                              </p:par>
                              <p:par>
                                <p:cTn id="257" presetID="22" presetClass="entr" presetSubtype="4" fill="hold" grpId="0" nodeType="withEffect">
                                  <p:stCondLst>
                                    <p:cond delay="0"/>
                                  </p:stCondLst>
                                  <p:childTnLst>
                                    <p:set>
                                      <p:cBhvr>
                                        <p:cTn id="258" dur="1" fill="hold">
                                          <p:stCondLst>
                                            <p:cond delay="0"/>
                                          </p:stCondLst>
                                        </p:cTn>
                                        <p:tgtEl>
                                          <p:spTgt spid="138"/>
                                        </p:tgtEl>
                                        <p:attrNameLst>
                                          <p:attrName>style.visibility</p:attrName>
                                        </p:attrNameLst>
                                      </p:cBhvr>
                                      <p:to>
                                        <p:strVal val="visible"/>
                                      </p:to>
                                    </p:set>
                                    <p:animEffect transition="in" filter="wipe(down)">
                                      <p:cBhvr>
                                        <p:cTn id="259" dur="500"/>
                                        <p:tgtEl>
                                          <p:spTgt spid="138"/>
                                        </p:tgtEl>
                                      </p:cBhvr>
                                    </p:animEffect>
                                  </p:childTnLst>
                                </p:cTn>
                              </p:par>
                              <p:par>
                                <p:cTn id="260" presetID="22" presetClass="entr" presetSubtype="4" fill="hold" grpId="0" nodeType="withEffect">
                                  <p:stCondLst>
                                    <p:cond delay="0"/>
                                  </p:stCondLst>
                                  <p:childTnLst>
                                    <p:set>
                                      <p:cBhvr>
                                        <p:cTn id="261" dur="1" fill="hold">
                                          <p:stCondLst>
                                            <p:cond delay="0"/>
                                          </p:stCondLst>
                                        </p:cTn>
                                        <p:tgtEl>
                                          <p:spTgt spid="149"/>
                                        </p:tgtEl>
                                        <p:attrNameLst>
                                          <p:attrName>style.visibility</p:attrName>
                                        </p:attrNameLst>
                                      </p:cBhvr>
                                      <p:to>
                                        <p:strVal val="visible"/>
                                      </p:to>
                                    </p:set>
                                    <p:animEffect transition="in" filter="wipe(down)">
                                      <p:cBhvr>
                                        <p:cTn id="262" dur="500"/>
                                        <p:tgtEl>
                                          <p:spTgt spid="149"/>
                                        </p:tgtEl>
                                      </p:cBhvr>
                                    </p:animEffect>
                                  </p:childTnLst>
                                </p:cTn>
                              </p:par>
                              <p:par>
                                <p:cTn id="263" presetID="22" presetClass="entr" presetSubtype="4" fill="hold" grpId="0" nodeType="withEffect">
                                  <p:stCondLst>
                                    <p:cond delay="0"/>
                                  </p:stCondLst>
                                  <p:childTnLst>
                                    <p:set>
                                      <p:cBhvr>
                                        <p:cTn id="264" dur="1" fill="hold">
                                          <p:stCondLst>
                                            <p:cond delay="0"/>
                                          </p:stCondLst>
                                        </p:cTn>
                                        <p:tgtEl>
                                          <p:spTgt spid="150"/>
                                        </p:tgtEl>
                                        <p:attrNameLst>
                                          <p:attrName>style.visibility</p:attrName>
                                        </p:attrNameLst>
                                      </p:cBhvr>
                                      <p:to>
                                        <p:strVal val="visible"/>
                                      </p:to>
                                    </p:set>
                                    <p:animEffect transition="in" filter="wipe(down)">
                                      <p:cBhvr>
                                        <p:cTn id="265" dur="500"/>
                                        <p:tgtEl>
                                          <p:spTgt spid="150"/>
                                        </p:tgtEl>
                                      </p:cBhvr>
                                    </p:animEffect>
                                  </p:childTnLst>
                                </p:cTn>
                              </p:par>
                            </p:childTnLst>
                          </p:cTn>
                        </p:par>
                      </p:childTnLst>
                    </p:cTn>
                  </p:par>
                  <p:par>
                    <p:cTn id="266" fill="hold">
                      <p:stCondLst>
                        <p:cond delay="indefinite"/>
                      </p:stCondLst>
                      <p:childTnLst>
                        <p:par>
                          <p:cTn id="267" fill="hold">
                            <p:stCondLst>
                              <p:cond delay="0"/>
                            </p:stCondLst>
                            <p:childTnLst>
                              <p:par>
                                <p:cTn id="268" presetID="22" presetClass="entr" presetSubtype="4" fill="hold" nodeType="clickEffect">
                                  <p:stCondLst>
                                    <p:cond delay="0"/>
                                  </p:stCondLst>
                                  <p:childTnLst>
                                    <p:set>
                                      <p:cBhvr>
                                        <p:cTn id="269" dur="1" fill="hold">
                                          <p:stCondLst>
                                            <p:cond delay="0"/>
                                          </p:stCondLst>
                                        </p:cTn>
                                        <p:tgtEl>
                                          <p:spTgt spid="145"/>
                                        </p:tgtEl>
                                        <p:attrNameLst>
                                          <p:attrName>style.visibility</p:attrName>
                                        </p:attrNameLst>
                                      </p:cBhvr>
                                      <p:to>
                                        <p:strVal val="visible"/>
                                      </p:to>
                                    </p:set>
                                    <p:animEffect transition="in" filter="wipe(down)">
                                      <p:cBhvr>
                                        <p:cTn id="270" dur="500"/>
                                        <p:tgtEl>
                                          <p:spTgt spid="145"/>
                                        </p:tgtEl>
                                      </p:cBhvr>
                                    </p:animEffect>
                                  </p:childTnLst>
                                </p:cTn>
                              </p:par>
                              <p:par>
                                <p:cTn id="271" presetID="22" presetClass="entr" presetSubtype="4" fill="hold" nodeType="withEffect">
                                  <p:stCondLst>
                                    <p:cond delay="0"/>
                                  </p:stCondLst>
                                  <p:childTnLst>
                                    <p:set>
                                      <p:cBhvr>
                                        <p:cTn id="272" dur="1" fill="hold">
                                          <p:stCondLst>
                                            <p:cond delay="0"/>
                                          </p:stCondLst>
                                        </p:cTn>
                                        <p:tgtEl>
                                          <p:spTgt spid="147"/>
                                        </p:tgtEl>
                                        <p:attrNameLst>
                                          <p:attrName>style.visibility</p:attrName>
                                        </p:attrNameLst>
                                      </p:cBhvr>
                                      <p:to>
                                        <p:strVal val="visible"/>
                                      </p:to>
                                    </p:set>
                                    <p:animEffect transition="in" filter="wipe(down)">
                                      <p:cBhvr>
                                        <p:cTn id="273" dur="500"/>
                                        <p:tgtEl>
                                          <p:spTgt spid="147"/>
                                        </p:tgtEl>
                                      </p:cBhvr>
                                    </p:animEffect>
                                  </p:childTnLst>
                                </p:cTn>
                              </p:par>
                            </p:childTnLst>
                          </p:cTn>
                        </p:par>
                      </p:childTnLst>
                    </p:cTn>
                  </p:par>
                  <p:par>
                    <p:cTn id="274" fill="hold">
                      <p:stCondLst>
                        <p:cond delay="indefinite"/>
                      </p:stCondLst>
                      <p:childTnLst>
                        <p:par>
                          <p:cTn id="275" fill="hold">
                            <p:stCondLst>
                              <p:cond delay="0"/>
                            </p:stCondLst>
                            <p:childTnLst>
                              <p:par>
                                <p:cTn id="276" presetID="22" presetClass="entr" presetSubtype="4" fill="hold" grpId="0" nodeType="clickEffect">
                                  <p:stCondLst>
                                    <p:cond delay="0"/>
                                  </p:stCondLst>
                                  <p:childTnLst>
                                    <p:set>
                                      <p:cBhvr>
                                        <p:cTn id="277" dur="1" fill="hold">
                                          <p:stCondLst>
                                            <p:cond delay="0"/>
                                          </p:stCondLst>
                                        </p:cTn>
                                        <p:tgtEl>
                                          <p:spTgt spid="146"/>
                                        </p:tgtEl>
                                        <p:attrNameLst>
                                          <p:attrName>style.visibility</p:attrName>
                                        </p:attrNameLst>
                                      </p:cBhvr>
                                      <p:to>
                                        <p:strVal val="visible"/>
                                      </p:to>
                                    </p:set>
                                    <p:animEffect transition="in" filter="wipe(down)">
                                      <p:cBhvr>
                                        <p:cTn id="278" dur="500"/>
                                        <p:tgtEl>
                                          <p:spTgt spid="146"/>
                                        </p:tgtEl>
                                      </p:cBhvr>
                                    </p:animEffect>
                                  </p:childTnLst>
                                </p:cTn>
                              </p:par>
                            </p:childTnLst>
                          </p:cTn>
                        </p:par>
                      </p:childTnLst>
                    </p:cTn>
                  </p:par>
                  <p:par>
                    <p:cTn id="279" fill="hold">
                      <p:stCondLst>
                        <p:cond delay="indefinite"/>
                      </p:stCondLst>
                      <p:childTnLst>
                        <p:par>
                          <p:cTn id="280" fill="hold">
                            <p:stCondLst>
                              <p:cond delay="0"/>
                            </p:stCondLst>
                            <p:childTnLst>
                              <p:par>
                                <p:cTn id="281" presetID="22" presetClass="entr" presetSubtype="4" fill="hold" nodeType="clickEffect">
                                  <p:stCondLst>
                                    <p:cond delay="0"/>
                                  </p:stCondLst>
                                  <p:childTnLst>
                                    <p:set>
                                      <p:cBhvr>
                                        <p:cTn id="282" dur="1" fill="hold">
                                          <p:stCondLst>
                                            <p:cond delay="0"/>
                                          </p:stCondLst>
                                        </p:cTn>
                                        <p:tgtEl>
                                          <p:spTgt spid="142"/>
                                        </p:tgtEl>
                                        <p:attrNameLst>
                                          <p:attrName>style.visibility</p:attrName>
                                        </p:attrNameLst>
                                      </p:cBhvr>
                                      <p:to>
                                        <p:strVal val="visible"/>
                                      </p:to>
                                    </p:set>
                                    <p:animEffect transition="in" filter="wipe(down)">
                                      <p:cBhvr>
                                        <p:cTn id="283" dur="500"/>
                                        <p:tgtEl>
                                          <p:spTgt spid="142"/>
                                        </p:tgtEl>
                                      </p:cBhvr>
                                    </p:animEffect>
                                  </p:childTnLst>
                                </p:cTn>
                              </p:par>
                              <p:par>
                                <p:cTn id="284" presetID="22" presetClass="entr" presetSubtype="4" fill="hold" nodeType="withEffect">
                                  <p:stCondLst>
                                    <p:cond delay="0"/>
                                  </p:stCondLst>
                                  <p:childTnLst>
                                    <p:set>
                                      <p:cBhvr>
                                        <p:cTn id="285" dur="1" fill="hold">
                                          <p:stCondLst>
                                            <p:cond delay="0"/>
                                          </p:stCondLst>
                                        </p:cTn>
                                        <p:tgtEl>
                                          <p:spTgt spid="144"/>
                                        </p:tgtEl>
                                        <p:attrNameLst>
                                          <p:attrName>style.visibility</p:attrName>
                                        </p:attrNameLst>
                                      </p:cBhvr>
                                      <p:to>
                                        <p:strVal val="visible"/>
                                      </p:to>
                                    </p:set>
                                    <p:animEffect transition="in" filter="wipe(down)">
                                      <p:cBhvr>
                                        <p:cTn id="286" dur="500"/>
                                        <p:tgtEl>
                                          <p:spTgt spid="144"/>
                                        </p:tgtEl>
                                      </p:cBhvr>
                                    </p:animEffect>
                                  </p:childTnLst>
                                </p:cTn>
                              </p:par>
                            </p:childTnLst>
                          </p:cTn>
                        </p:par>
                      </p:childTnLst>
                    </p:cTn>
                  </p:par>
                  <p:par>
                    <p:cTn id="287" fill="hold">
                      <p:stCondLst>
                        <p:cond delay="indefinite"/>
                      </p:stCondLst>
                      <p:childTnLst>
                        <p:par>
                          <p:cTn id="288" fill="hold">
                            <p:stCondLst>
                              <p:cond delay="0"/>
                            </p:stCondLst>
                            <p:childTnLst>
                              <p:par>
                                <p:cTn id="289" presetID="22" presetClass="entr" presetSubtype="4" fill="hold" grpId="0" nodeType="clickEffect">
                                  <p:stCondLst>
                                    <p:cond delay="0"/>
                                  </p:stCondLst>
                                  <p:childTnLst>
                                    <p:set>
                                      <p:cBhvr>
                                        <p:cTn id="290" dur="1" fill="hold">
                                          <p:stCondLst>
                                            <p:cond delay="0"/>
                                          </p:stCondLst>
                                        </p:cTn>
                                        <p:tgtEl>
                                          <p:spTgt spid="170"/>
                                        </p:tgtEl>
                                        <p:attrNameLst>
                                          <p:attrName>style.visibility</p:attrName>
                                        </p:attrNameLst>
                                      </p:cBhvr>
                                      <p:to>
                                        <p:strVal val="visible"/>
                                      </p:to>
                                    </p:set>
                                    <p:animEffect transition="in" filter="wipe(down)">
                                      <p:cBhvr>
                                        <p:cTn id="291" dur="500"/>
                                        <p:tgtEl>
                                          <p:spTgt spid="170"/>
                                        </p:tgtEl>
                                      </p:cBhvr>
                                    </p:animEffect>
                                  </p:childTnLst>
                                </p:cTn>
                              </p:par>
                              <p:par>
                                <p:cTn id="292" presetID="22" presetClass="entr" presetSubtype="4" fill="hold" grpId="0" nodeType="withEffect">
                                  <p:stCondLst>
                                    <p:cond delay="0"/>
                                  </p:stCondLst>
                                  <p:childTnLst>
                                    <p:set>
                                      <p:cBhvr>
                                        <p:cTn id="293" dur="1" fill="hold">
                                          <p:stCondLst>
                                            <p:cond delay="0"/>
                                          </p:stCondLst>
                                        </p:cTn>
                                        <p:tgtEl>
                                          <p:spTgt spid="143"/>
                                        </p:tgtEl>
                                        <p:attrNameLst>
                                          <p:attrName>style.visibility</p:attrName>
                                        </p:attrNameLst>
                                      </p:cBhvr>
                                      <p:to>
                                        <p:strVal val="visible"/>
                                      </p:to>
                                    </p:set>
                                    <p:animEffect transition="in" filter="wipe(down)">
                                      <p:cBhvr>
                                        <p:cTn id="294" dur="500"/>
                                        <p:tgtEl>
                                          <p:spTgt spid="143"/>
                                        </p:tgtEl>
                                      </p:cBhvr>
                                    </p:animEffect>
                                  </p:childTnLst>
                                </p:cTn>
                              </p:par>
                            </p:childTnLst>
                          </p:cTn>
                        </p:par>
                      </p:childTnLst>
                    </p:cTn>
                  </p:par>
                  <p:par>
                    <p:cTn id="295" fill="hold">
                      <p:stCondLst>
                        <p:cond delay="indefinite"/>
                      </p:stCondLst>
                      <p:childTnLst>
                        <p:par>
                          <p:cTn id="296" fill="hold">
                            <p:stCondLst>
                              <p:cond delay="0"/>
                            </p:stCondLst>
                            <p:childTnLst>
                              <p:par>
                                <p:cTn id="297" presetID="22" presetClass="entr" presetSubtype="4" fill="hold" nodeType="clickEffect">
                                  <p:stCondLst>
                                    <p:cond delay="0"/>
                                  </p:stCondLst>
                                  <p:childTnLst>
                                    <p:set>
                                      <p:cBhvr>
                                        <p:cTn id="298" dur="1" fill="hold">
                                          <p:stCondLst>
                                            <p:cond delay="0"/>
                                          </p:stCondLst>
                                        </p:cTn>
                                        <p:tgtEl>
                                          <p:spTgt spid="171"/>
                                        </p:tgtEl>
                                        <p:attrNameLst>
                                          <p:attrName>style.visibility</p:attrName>
                                        </p:attrNameLst>
                                      </p:cBhvr>
                                      <p:to>
                                        <p:strVal val="visible"/>
                                      </p:to>
                                    </p:set>
                                    <p:animEffect transition="in" filter="wipe(down)">
                                      <p:cBhvr>
                                        <p:cTn id="299" dur="500"/>
                                        <p:tgtEl>
                                          <p:spTgt spid="171"/>
                                        </p:tgtEl>
                                      </p:cBhvr>
                                    </p:animEffect>
                                  </p:childTnLst>
                                </p:cTn>
                              </p:par>
                              <p:par>
                                <p:cTn id="300" presetID="22" presetClass="entr" presetSubtype="4" fill="hold" nodeType="withEffect">
                                  <p:stCondLst>
                                    <p:cond delay="0"/>
                                  </p:stCondLst>
                                  <p:childTnLst>
                                    <p:set>
                                      <p:cBhvr>
                                        <p:cTn id="301" dur="1" fill="hold">
                                          <p:stCondLst>
                                            <p:cond delay="0"/>
                                          </p:stCondLst>
                                        </p:cTn>
                                        <p:tgtEl>
                                          <p:spTgt spid="172"/>
                                        </p:tgtEl>
                                        <p:attrNameLst>
                                          <p:attrName>style.visibility</p:attrName>
                                        </p:attrNameLst>
                                      </p:cBhvr>
                                      <p:to>
                                        <p:strVal val="visible"/>
                                      </p:to>
                                    </p:set>
                                    <p:animEffect transition="in" filter="wipe(down)">
                                      <p:cBhvr>
                                        <p:cTn id="302" dur="500"/>
                                        <p:tgtEl>
                                          <p:spTgt spid="172"/>
                                        </p:tgtEl>
                                      </p:cBhvr>
                                    </p:animEffect>
                                  </p:childTnLst>
                                </p:cTn>
                              </p:par>
                            </p:childTnLst>
                          </p:cTn>
                        </p:par>
                      </p:childTnLst>
                    </p:cTn>
                  </p:par>
                  <p:par>
                    <p:cTn id="303" fill="hold">
                      <p:stCondLst>
                        <p:cond delay="indefinite"/>
                      </p:stCondLst>
                      <p:childTnLst>
                        <p:par>
                          <p:cTn id="304" fill="hold">
                            <p:stCondLst>
                              <p:cond delay="0"/>
                            </p:stCondLst>
                            <p:childTnLst>
                              <p:par>
                                <p:cTn id="305" presetID="22" presetClass="entr" presetSubtype="4" fill="hold" grpId="0" nodeType="clickEffect">
                                  <p:stCondLst>
                                    <p:cond delay="0"/>
                                  </p:stCondLst>
                                  <p:childTnLst>
                                    <p:set>
                                      <p:cBhvr>
                                        <p:cTn id="306" dur="1" fill="hold">
                                          <p:stCondLst>
                                            <p:cond delay="0"/>
                                          </p:stCondLst>
                                        </p:cTn>
                                        <p:tgtEl>
                                          <p:spTgt spid="139"/>
                                        </p:tgtEl>
                                        <p:attrNameLst>
                                          <p:attrName>style.visibility</p:attrName>
                                        </p:attrNameLst>
                                      </p:cBhvr>
                                      <p:to>
                                        <p:strVal val="visible"/>
                                      </p:to>
                                    </p:set>
                                    <p:animEffect transition="in" filter="wipe(down)">
                                      <p:cBhvr>
                                        <p:cTn id="307" dur="500"/>
                                        <p:tgtEl>
                                          <p:spTgt spid="139"/>
                                        </p:tgtEl>
                                      </p:cBhvr>
                                    </p:animEffect>
                                  </p:childTnLst>
                                </p:cTn>
                              </p:par>
                              <p:par>
                                <p:cTn id="308" presetID="22" presetClass="entr" presetSubtype="4" fill="hold" nodeType="withEffect">
                                  <p:stCondLst>
                                    <p:cond delay="0"/>
                                  </p:stCondLst>
                                  <p:childTnLst>
                                    <p:set>
                                      <p:cBhvr>
                                        <p:cTn id="309" dur="1" fill="hold">
                                          <p:stCondLst>
                                            <p:cond delay="0"/>
                                          </p:stCondLst>
                                        </p:cTn>
                                        <p:tgtEl>
                                          <p:spTgt spid="140"/>
                                        </p:tgtEl>
                                        <p:attrNameLst>
                                          <p:attrName>style.visibility</p:attrName>
                                        </p:attrNameLst>
                                      </p:cBhvr>
                                      <p:to>
                                        <p:strVal val="visible"/>
                                      </p:to>
                                    </p:set>
                                    <p:animEffect transition="in" filter="wipe(down)">
                                      <p:cBhvr>
                                        <p:cTn id="310" dur="500"/>
                                        <p:tgtEl>
                                          <p:spTgt spid="140"/>
                                        </p:tgtEl>
                                      </p:cBhvr>
                                    </p:animEffect>
                                  </p:childTnLst>
                                </p:cTn>
                              </p:par>
                              <p:par>
                                <p:cTn id="311" presetID="22" presetClass="entr" presetSubtype="4" fill="hold" grpId="0" nodeType="withEffect">
                                  <p:stCondLst>
                                    <p:cond delay="0"/>
                                  </p:stCondLst>
                                  <p:childTnLst>
                                    <p:set>
                                      <p:cBhvr>
                                        <p:cTn id="312" dur="1" fill="hold">
                                          <p:stCondLst>
                                            <p:cond delay="0"/>
                                          </p:stCondLst>
                                        </p:cTn>
                                        <p:tgtEl>
                                          <p:spTgt spid="141"/>
                                        </p:tgtEl>
                                        <p:attrNameLst>
                                          <p:attrName>style.visibility</p:attrName>
                                        </p:attrNameLst>
                                      </p:cBhvr>
                                      <p:to>
                                        <p:strVal val="visible"/>
                                      </p:to>
                                    </p:set>
                                    <p:animEffect transition="in" filter="wipe(down)">
                                      <p:cBhvr>
                                        <p:cTn id="313" dur="500"/>
                                        <p:tgtEl>
                                          <p:spTgt spid="141"/>
                                        </p:tgtEl>
                                      </p:cBhvr>
                                    </p:animEffect>
                                  </p:childTnLst>
                                </p:cTn>
                              </p:par>
                              <p:par>
                                <p:cTn id="314" presetID="22" presetClass="entr" presetSubtype="4" fill="hold" grpId="0" nodeType="withEffect">
                                  <p:stCondLst>
                                    <p:cond delay="0"/>
                                  </p:stCondLst>
                                  <p:childTnLst>
                                    <p:set>
                                      <p:cBhvr>
                                        <p:cTn id="315" dur="1" fill="hold">
                                          <p:stCondLst>
                                            <p:cond delay="0"/>
                                          </p:stCondLst>
                                        </p:cTn>
                                        <p:tgtEl>
                                          <p:spTgt spid="148"/>
                                        </p:tgtEl>
                                        <p:attrNameLst>
                                          <p:attrName>style.visibility</p:attrName>
                                        </p:attrNameLst>
                                      </p:cBhvr>
                                      <p:to>
                                        <p:strVal val="visible"/>
                                      </p:to>
                                    </p:set>
                                    <p:animEffect transition="in" filter="wipe(down)">
                                      <p:cBhvr>
                                        <p:cTn id="316" dur="500"/>
                                        <p:tgtEl>
                                          <p:spTgt spid="148"/>
                                        </p:tgtEl>
                                      </p:cBhvr>
                                    </p:animEffect>
                                  </p:childTnLst>
                                </p:cTn>
                              </p:par>
                            </p:childTnLst>
                          </p:cTn>
                        </p:par>
                      </p:childTnLst>
                    </p:cTn>
                  </p:par>
                  <p:par>
                    <p:cTn id="317" fill="hold">
                      <p:stCondLst>
                        <p:cond delay="indefinite"/>
                      </p:stCondLst>
                      <p:childTnLst>
                        <p:par>
                          <p:cTn id="318" fill="hold">
                            <p:stCondLst>
                              <p:cond delay="0"/>
                            </p:stCondLst>
                            <p:childTnLst>
                              <p:par>
                                <p:cTn id="319" presetID="22" presetClass="entr" presetSubtype="4" fill="hold" grpId="0" nodeType="clickEffect">
                                  <p:stCondLst>
                                    <p:cond delay="0"/>
                                  </p:stCondLst>
                                  <p:childTnLst>
                                    <p:set>
                                      <p:cBhvr>
                                        <p:cTn id="320" dur="1" fill="hold">
                                          <p:stCondLst>
                                            <p:cond delay="0"/>
                                          </p:stCondLst>
                                        </p:cTn>
                                        <p:tgtEl>
                                          <p:spTgt spid="155"/>
                                        </p:tgtEl>
                                        <p:attrNameLst>
                                          <p:attrName>style.visibility</p:attrName>
                                        </p:attrNameLst>
                                      </p:cBhvr>
                                      <p:to>
                                        <p:strVal val="visible"/>
                                      </p:to>
                                    </p:set>
                                    <p:animEffect transition="in" filter="wipe(down)">
                                      <p:cBhvr>
                                        <p:cTn id="321" dur="500"/>
                                        <p:tgtEl>
                                          <p:spTgt spid="155"/>
                                        </p:tgtEl>
                                      </p:cBhvr>
                                    </p:animEffect>
                                  </p:childTnLst>
                                </p:cTn>
                              </p:par>
                              <p:par>
                                <p:cTn id="322" presetID="22" presetClass="entr" presetSubtype="4" fill="hold" grpId="0" nodeType="withEffect">
                                  <p:stCondLst>
                                    <p:cond delay="0"/>
                                  </p:stCondLst>
                                  <p:childTnLst>
                                    <p:set>
                                      <p:cBhvr>
                                        <p:cTn id="323" dur="1" fill="hold">
                                          <p:stCondLst>
                                            <p:cond delay="0"/>
                                          </p:stCondLst>
                                        </p:cTn>
                                        <p:tgtEl>
                                          <p:spTgt spid="151"/>
                                        </p:tgtEl>
                                        <p:attrNameLst>
                                          <p:attrName>style.visibility</p:attrName>
                                        </p:attrNameLst>
                                      </p:cBhvr>
                                      <p:to>
                                        <p:strVal val="visible"/>
                                      </p:to>
                                    </p:set>
                                    <p:animEffect transition="in" filter="wipe(down)">
                                      <p:cBhvr>
                                        <p:cTn id="324" dur="500"/>
                                        <p:tgtEl>
                                          <p:spTgt spid="151"/>
                                        </p:tgtEl>
                                      </p:cBhvr>
                                    </p:animEffect>
                                  </p:childTnLst>
                                </p:cTn>
                              </p:par>
                              <p:par>
                                <p:cTn id="325" presetID="22" presetClass="entr" presetSubtype="4" fill="hold" nodeType="withEffect">
                                  <p:stCondLst>
                                    <p:cond delay="0"/>
                                  </p:stCondLst>
                                  <p:childTnLst>
                                    <p:set>
                                      <p:cBhvr>
                                        <p:cTn id="326" dur="1" fill="hold">
                                          <p:stCondLst>
                                            <p:cond delay="0"/>
                                          </p:stCondLst>
                                        </p:cTn>
                                        <p:tgtEl>
                                          <p:spTgt spid="152"/>
                                        </p:tgtEl>
                                        <p:attrNameLst>
                                          <p:attrName>style.visibility</p:attrName>
                                        </p:attrNameLst>
                                      </p:cBhvr>
                                      <p:to>
                                        <p:strVal val="visible"/>
                                      </p:to>
                                    </p:set>
                                    <p:animEffect transition="in" filter="wipe(down)">
                                      <p:cBhvr>
                                        <p:cTn id="327" dur="500"/>
                                        <p:tgtEl>
                                          <p:spTgt spid="152"/>
                                        </p:tgtEl>
                                      </p:cBhvr>
                                    </p:animEffect>
                                  </p:childTnLst>
                                </p:cTn>
                              </p:par>
                              <p:par>
                                <p:cTn id="328" presetID="22" presetClass="entr" presetSubtype="4" fill="hold" grpId="0" nodeType="withEffect">
                                  <p:stCondLst>
                                    <p:cond delay="0"/>
                                  </p:stCondLst>
                                  <p:childTnLst>
                                    <p:set>
                                      <p:cBhvr>
                                        <p:cTn id="329" dur="1" fill="hold">
                                          <p:stCondLst>
                                            <p:cond delay="0"/>
                                          </p:stCondLst>
                                        </p:cTn>
                                        <p:tgtEl>
                                          <p:spTgt spid="153"/>
                                        </p:tgtEl>
                                        <p:attrNameLst>
                                          <p:attrName>style.visibility</p:attrName>
                                        </p:attrNameLst>
                                      </p:cBhvr>
                                      <p:to>
                                        <p:strVal val="visible"/>
                                      </p:to>
                                    </p:set>
                                    <p:animEffect transition="in" filter="wipe(down)">
                                      <p:cBhvr>
                                        <p:cTn id="330" dur="500"/>
                                        <p:tgtEl>
                                          <p:spTgt spid="153"/>
                                        </p:tgtEl>
                                      </p:cBhvr>
                                    </p:animEffect>
                                  </p:childTnLst>
                                </p:cTn>
                              </p:par>
                              <p:par>
                                <p:cTn id="331" presetID="22" presetClass="entr" presetSubtype="4" fill="hold" grpId="0" nodeType="withEffect">
                                  <p:stCondLst>
                                    <p:cond delay="0"/>
                                  </p:stCondLst>
                                  <p:childTnLst>
                                    <p:set>
                                      <p:cBhvr>
                                        <p:cTn id="332" dur="1" fill="hold">
                                          <p:stCondLst>
                                            <p:cond delay="0"/>
                                          </p:stCondLst>
                                        </p:cTn>
                                        <p:tgtEl>
                                          <p:spTgt spid="154"/>
                                        </p:tgtEl>
                                        <p:attrNameLst>
                                          <p:attrName>style.visibility</p:attrName>
                                        </p:attrNameLst>
                                      </p:cBhvr>
                                      <p:to>
                                        <p:strVal val="visible"/>
                                      </p:to>
                                    </p:set>
                                    <p:animEffect transition="in" filter="wipe(down)">
                                      <p:cBhvr>
                                        <p:cTn id="333"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p:bldP spid="2" grpId="0"/>
      <p:bldP spid="118" grpId="0"/>
      <p:bldP spid="42" grpId="0"/>
      <p:bldP spid="44" grpId="0"/>
      <p:bldP spid="45" grpId="0"/>
      <p:bldP spid="47" grpId="0"/>
      <p:bldP spid="48" grpId="0"/>
      <p:bldP spid="49" grpId="0"/>
      <p:bldP spid="50" grpId="0"/>
      <p:bldP spid="52" grpId="0"/>
      <p:bldP spid="53" grpId="0"/>
      <p:bldP spid="54" grpId="0"/>
      <p:bldP spid="56" grpId="0"/>
      <p:bldP spid="58" grpId="0"/>
      <p:bldP spid="60" grpId="0"/>
      <p:bldP spid="61" grpId="0"/>
      <p:bldP spid="62" grpId="0"/>
      <p:bldP spid="64" grpId="0"/>
      <p:bldP spid="65" grpId="0"/>
      <p:bldP spid="68" grpId="0"/>
      <p:bldP spid="70" grpId="0"/>
      <p:bldP spid="73" grpId="0"/>
      <p:bldP spid="75" grpId="0"/>
      <p:bldP spid="76" grpId="0"/>
      <p:bldP spid="77" grpId="0"/>
      <p:bldP spid="79" grpId="0"/>
      <p:bldP spid="84" grpId="0"/>
      <p:bldP spid="85" grpId="0"/>
      <p:bldP spid="86" grpId="0"/>
      <p:bldP spid="87" grpId="0"/>
      <p:bldP spid="88" grpId="0"/>
      <p:bldP spid="100" grpId="0"/>
      <p:bldP spid="120" grpId="0"/>
      <p:bldP spid="122" grpId="0"/>
      <p:bldP spid="123" grpId="0"/>
      <p:bldP spid="124" grpId="0"/>
      <p:bldP spid="125" grpId="0"/>
      <p:bldP spid="127" grpId="0"/>
      <p:bldP spid="128" grpId="0"/>
      <p:bldP spid="129" grpId="0"/>
      <p:bldP spid="131" grpId="0"/>
      <p:bldP spid="132" grpId="0"/>
      <p:bldP spid="134" grpId="0"/>
      <p:bldP spid="135" grpId="0"/>
      <p:bldP spid="136" grpId="0"/>
      <p:bldP spid="138" grpId="0"/>
      <p:bldP spid="139" grpId="0"/>
      <p:bldP spid="141" grpId="0"/>
      <p:bldP spid="143" grpId="0"/>
      <p:bldP spid="146" grpId="0"/>
      <p:bldP spid="148" grpId="0"/>
      <p:bldP spid="149" grpId="0"/>
      <p:bldP spid="150" grpId="0"/>
      <p:bldP spid="151" grpId="0"/>
      <p:bldP spid="153" grpId="0"/>
      <p:bldP spid="154" grpId="0"/>
      <p:bldP spid="155" grpId="0"/>
      <p:bldP spid="3" grpId="0"/>
      <p:bldP spid="156" grpId="0"/>
      <p:bldP spid="158" grpId="0"/>
      <p:bldP spid="159" grpId="0"/>
      <p:bldP spid="161" grpId="0"/>
      <p:bldP spid="162" grpId="0"/>
      <p:bldP spid="164" grpId="0"/>
      <p:bldP spid="165" grpId="0"/>
      <p:bldP spid="166" grpId="0"/>
      <p:bldP spid="167" grpId="0"/>
      <p:bldP spid="169" grpId="0"/>
      <p:bldP spid="17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0</TotalTime>
  <Words>1417</Words>
  <Application>WPS Presentation</Application>
  <PresentationFormat>On-screen Show (4:3)</PresentationFormat>
  <Paragraphs>707</Paragraphs>
  <Slides>15</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SimSun</vt:lpstr>
      <vt:lpstr>Wingdings</vt:lpstr>
      <vt:lpstr>Arial</vt:lpstr>
      <vt:lpstr>Calibri</vt:lpstr>
      <vt:lpstr>Calibri</vt:lpstr>
      <vt:lpstr>Lucida Bright</vt:lpstr>
      <vt:lpstr>Courier New</vt:lpstr>
      <vt:lpstr>Matura MT Script Capitals</vt:lpstr>
      <vt:lpstr>Algerian</vt:lpstr>
      <vt:lpstr>Microsoft YaHei</vt:lpstr>
      <vt:lpstr>Arial Unicode MS</vt:lpstr>
      <vt:lpstr>Cambria</vt:lpstr>
      <vt:lpstr>Adjacency</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Mohit Ranjan Parida</dc:creator>
  <cp:lastModifiedBy>Sanjukta Dash</cp:lastModifiedBy>
  <cp:revision>18</cp:revision>
  <dcterms:created xsi:type="dcterms:W3CDTF">2021-09-04T16:53:00Z</dcterms:created>
  <dcterms:modified xsi:type="dcterms:W3CDTF">2021-09-10T09:06:35Z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E82A4873A9BA4D1D868A410BA5253F17</vt:lpwstr>
  </property>
  <property fmtid="{D5CDD505-2E9C-101B-9397-08002B2CF9AE}" pid="3" name="KSOProductBuildVer">
    <vt:lpwstr>1033-11.2.0.10265</vt:lpwstr>
  </property>
</Properties>
</file>