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0D849393-8BAF-4D26-B079-B6EC5915E1D0}"/>
    <pc:docChg chg="custSel addSld delSld modSld">
      <pc:chgData name="Lucky Mishra" userId="b0060985c44069fe" providerId="LiveId" clId="{0D849393-8BAF-4D26-B079-B6EC5915E1D0}" dt="2022-04-06T03:39:40.130" v="50"/>
      <pc:docMkLst>
        <pc:docMk/>
      </pc:docMkLst>
      <pc:sldChg chg="addSp delSp modSp mod">
        <pc:chgData name="Lucky Mishra" userId="b0060985c44069fe" providerId="LiveId" clId="{0D849393-8BAF-4D26-B079-B6EC5915E1D0}" dt="2022-04-06T03:37:27.042" v="2" actId="1076"/>
        <pc:sldMkLst>
          <pc:docMk/>
          <pc:sldMk cId="0" sldId="256"/>
        </pc:sldMkLst>
        <pc:picChg chg="del">
          <ac:chgData name="Lucky Mishra" userId="b0060985c44069fe" providerId="LiveId" clId="{0D849393-8BAF-4D26-B079-B6EC5915E1D0}" dt="2022-04-06T03:37:21.637" v="0" actId="478"/>
          <ac:picMkLst>
            <pc:docMk/>
            <pc:sldMk cId="0" sldId="256"/>
            <ac:picMk id="3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7:27.042" v="2" actId="1076"/>
          <ac:picMkLst>
            <pc:docMk/>
            <pc:sldMk cId="0" sldId="256"/>
            <ac:picMk id="6" creationId="{0E25FB5C-C1B7-4F2C-8F4E-6CA07D17DB99}"/>
          </ac:picMkLst>
        </pc:picChg>
      </pc:sldChg>
      <pc:sldChg chg="addSp delSp modSp mod">
        <pc:chgData name="Lucky Mishra" userId="b0060985c44069fe" providerId="LiveId" clId="{0D849393-8BAF-4D26-B079-B6EC5915E1D0}" dt="2022-04-06T03:37:35.554" v="6" actId="1076"/>
        <pc:sldMkLst>
          <pc:docMk/>
          <pc:sldMk cId="0" sldId="257"/>
        </pc:sldMkLst>
        <pc:picChg chg="del">
          <ac:chgData name="Lucky Mishra" userId="b0060985c44069fe" providerId="LiveId" clId="{0D849393-8BAF-4D26-B079-B6EC5915E1D0}" dt="2022-04-06T03:37:29.392" v="3" actId="478"/>
          <ac:picMkLst>
            <pc:docMk/>
            <pc:sldMk cId="0" sldId="257"/>
            <ac:picMk id="2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7:35.554" v="6" actId="1076"/>
          <ac:picMkLst>
            <pc:docMk/>
            <pc:sldMk cId="0" sldId="257"/>
            <ac:picMk id="5" creationId="{0E25FB5C-C1B7-4F2C-8F4E-6CA07D17DB99}"/>
          </ac:picMkLst>
        </pc:picChg>
      </pc:sldChg>
      <pc:sldChg chg="del">
        <pc:chgData name="Lucky Mishra" userId="b0060985c44069fe" providerId="LiveId" clId="{0D849393-8BAF-4D26-B079-B6EC5915E1D0}" dt="2022-04-06T03:37:39.400" v="7" actId="47"/>
        <pc:sldMkLst>
          <pc:docMk/>
          <pc:sldMk cId="0" sldId="258"/>
        </pc:sldMkLst>
      </pc:sldChg>
      <pc:sldChg chg="addSp delSp modSp mod">
        <pc:chgData name="Lucky Mishra" userId="b0060985c44069fe" providerId="LiveId" clId="{0D849393-8BAF-4D26-B079-B6EC5915E1D0}" dt="2022-04-06T03:38:03.413" v="11" actId="478"/>
        <pc:sldMkLst>
          <pc:docMk/>
          <pc:sldMk cId="0" sldId="259"/>
        </pc:sldMkLst>
        <pc:picChg chg="del">
          <ac:chgData name="Lucky Mishra" userId="b0060985c44069fe" providerId="LiveId" clId="{0D849393-8BAF-4D26-B079-B6EC5915E1D0}" dt="2022-04-06T03:38:03.413" v="11" actId="478"/>
          <ac:picMkLst>
            <pc:docMk/>
            <pc:sldMk cId="0" sldId="259"/>
            <ac:picMk id="4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01.274" v="10"/>
          <ac:picMkLst>
            <pc:docMk/>
            <pc:sldMk cId="0" sldId="259"/>
            <ac:picMk id="5" creationId="{DF58A14C-1C0E-467E-8D9B-76294EAF25B8}"/>
          </ac:picMkLst>
        </pc:picChg>
      </pc:sldChg>
      <pc:sldChg chg="addSp delSp modSp mod">
        <pc:chgData name="Lucky Mishra" userId="b0060985c44069fe" providerId="LiveId" clId="{0D849393-8BAF-4D26-B079-B6EC5915E1D0}" dt="2022-04-06T03:38:07.957" v="13"/>
        <pc:sldMkLst>
          <pc:docMk/>
          <pc:sldMk cId="0" sldId="260"/>
        </pc:sldMkLst>
        <pc:picChg chg="del">
          <ac:chgData name="Lucky Mishra" userId="b0060985c44069fe" providerId="LiveId" clId="{0D849393-8BAF-4D26-B079-B6EC5915E1D0}" dt="2022-04-06T03:38:06.491" v="12" actId="478"/>
          <ac:picMkLst>
            <pc:docMk/>
            <pc:sldMk cId="0" sldId="260"/>
            <ac:picMk id="3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07.957" v="13"/>
          <ac:picMkLst>
            <pc:docMk/>
            <pc:sldMk cId="0" sldId="260"/>
            <ac:picMk id="4" creationId="{FAD14436-2FD3-464F-85B2-1F183C724C60}"/>
          </ac:picMkLst>
        </pc:picChg>
      </pc:sldChg>
      <pc:sldChg chg="addSp delSp modSp mod">
        <pc:chgData name="Lucky Mishra" userId="b0060985c44069fe" providerId="LiveId" clId="{0D849393-8BAF-4D26-B079-B6EC5915E1D0}" dt="2022-04-06T03:38:12.638" v="15"/>
        <pc:sldMkLst>
          <pc:docMk/>
          <pc:sldMk cId="0" sldId="261"/>
        </pc:sldMkLst>
        <pc:picChg chg="del">
          <ac:chgData name="Lucky Mishra" userId="b0060985c44069fe" providerId="LiveId" clId="{0D849393-8BAF-4D26-B079-B6EC5915E1D0}" dt="2022-04-06T03:38:11.204" v="14" actId="478"/>
          <ac:picMkLst>
            <pc:docMk/>
            <pc:sldMk cId="0" sldId="261"/>
            <ac:picMk id="4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12.638" v="15"/>
          <ac:picMkLst>
            <pc:docMk/>
            <pc:sldMk cId="0" sldId="261"/>
            <ac:picMk id="5" creationId="{B5478EC2-988B-4C5E-B137-E022A1BE7815}"/>
          </ac:picMkLst>
        </pc:picChg>
      </pc:sldChg>
      <pc:sldChg chg="addSp delSp modSp mod">
        <pc:chgData name="Lucky Mishra" userId="b0060985c44069fe" providerId="LiveId" clId="{0D849393-8BAF-4D26-B079-B6EC5915E1D0}" dt="2022-04-06T03:38:17.270" v="18"/>
        <pc:sldMkLst>
          <pc:docMk/>
          <pc:sldMk cId="0" sldId="262"/>
        </pc:sldMkLst>
        <pc:picChg chg="del mod">
          <ac:chgData name="Lucky Mishra" userId="b0060985c44069fe" providerId="LiveId" clId="{0D849393-8BAF-4D26-B079-B6EC5915E1D0}" dt="2022-04-06T03:38:16.014" v="17" actId="478"/>
          <ac:picMkLst>
            <pc:docMk/>
            <pc:sldMk cId="0" sldId="262"/>
            <ac:picMk id="3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17.270" v="18"/>
          <ac:picMkLst>
            <pc:docMk/>
            <pc:sldMk cId="0" sldId="262"/>
            <ac:picMk id="4" creationId="{5901EFB0-83FC-4E91-9146-F3C96F348BA1}"/>
          </ac:picMkLst>
        </pc:picChg>
      </pc:sldChg>
      <pc:sldChg chg="addSp delSp modSp mod">
        <pc:chgData name="Lucky Mishra" userId="b0060985c44069fe" providerId="LiveId" clId="{0D849393-8BAF-4D26-B079-B6EC5915E1D0}" dt="2022-04-06T03:38:22.684" v="20"/>
        <pc:sldMkLst>
          <pc:docMk/>
          <pc:sldMk cId="0" sldId="263"/>
        </pc:sldMkLst>
        <pc:picChg chg="del">
          <ac:chgData name="Lucky Mishra" userId="b0060985c44069fe" providerId="LiveId" clId="{0D849393-8BAF-4D26-B079-B6EC5915E1D0}" dt="2022-04-06T03:38:21.281" v="19" actId="478"/>
          <ac:picMkLst>
            <pc:docMk/>
            <pc:sldMk cId="0" sldId="263"/>
            <ac:picMk id="3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22.684" v="20"/>
          <ac:picMkLst>
            <pc:docMk/>
            <pc:sldMk cId="0" sldId="263"/>
            <ac:picMk id="4" creationId="{5A189489-CD91-4607-83CC-CFAB612DB25A}"/>
          </ac:picMkLst>
        </pc:picChg>
      </pc:sldChg>
      <pc:sldChg chg="addSp modSp">
        <pc:chgData name="Lucky Mishra" userId="b0060985c44069fe" providerId="LiveId" clId="{0D849393-8BAF-4D26-B079-B6EC5915E1D0}" dt="2022-04-06T03:38:24.825" v="21"/>
        <pc:sldMkLst>
          <pc:docMk/>
          <pc:sldMk cId="0" sldId="264"/>
        </pc:sldMkLst>
        <pc:picChg chg="add mod">
          <ac:chgData name="Lucky Mishra" userId="b0060985c44069fe" providerId="LiveId" clId="{0D849393-8BAF-4D26-B079-B6EC5915E1D0}" dt="2022-04-06T03:38:24.825" v="21"/>
          <ac:picMkLst>
            <pc:docMk/>
            <pc:sldMk cId="0" sldId="264"/>
            <ac:picMk id="3" creationId="{C660ED65-B2D8-4EFD-B8C8-BD8AFFD0B33F}"/>
          </ac:picMkLst>
        </pc:picChg>
      </pc:sldChg>
      <pc:sldChg chg="addSp delSp modSp mod">
        <pc:chgData name="Lucky Mishra" userId="b0060985c44069fe" providerId="LiveId" clId="{0D849393-8BAF-4D26-B079-B6EC5915E1D0}" dt="2022-04-06T03:38:30.676" v="23"/>
        <pc:sldMkLst>
          <pc:docMk/>
          <pc:sldMk cId="0" sldId="265"/>
        </pc:sldMkLst>
        <pc:picChg chg="del">
          <ac:chgData name="Lucky Mishra" userId="b0060985c44069fe" providerId="LiveId" clId="{0D849393-8BAF-4D26-B079-B6EC5915E1D0}" dt="2022-04-06T03:38:29.165" v="22" actId="478"/>
          <ac:picMkLst>
            <pc:docMk/>
            <pc:sldMk cId="0" sldId="265"/>
            <ac:picMk id="4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30.676" v="23"/>
          <ac:picMkLst>
            <pc:docMk/>
            <pc:sldMk cId="0" sldId="265"/>
            <ac:picMk id="5" creationId="{0C88200A-FFBA-4D40-AE97-B9D65E0F79F9}"/>
          </ac:picMkLst>
        </pc:picChg>
      </pc:sldChg>
      <pc:sldChg chg="addSp delSp modSp mod">
        <pc:chgData name="Lucky Mishra" userId="b0060985c44069fe" providerId="LiveId" clId="{0D849393-8BAF-4D26-B079-B6EC5915E1D0}" dt="2022-04-06T03:38:35.681" v="25"/>
        <pc:sldMkLst>
          <pc:docMk/>
          <pc:sldMk cId="0" sldId="266"/>
        </pc:sldMkLst>
        <pc:picChg chg="del">
          <ac:chgData name="Lucky Mishra" userId="b0060985c44069fe" providerId="LiveId" clId="{0D849393-8BAF-4D26-B079-B6EC5915E1D0}" dt="2022-04-06T03:38:34.262" v="24" actId="478"/>
          <ac:picMkLst>
            <pc:docMk/>
            <pc:sldMk cId="0" sldId="266"/>
            <ac:picMk id="3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35.681" v="25"/>
          <ac:picMkLst>
            <pc:docMk/>
            <pc:sldMk cId="0" sldId="266"/>
            <ac:picMk id="4" creationId="{022C1A59-0101-4665-A55C-1326E8D25F42}"/>
          </ac:picMkLst>
        </pc:picChg>
      </pc:sldChg>
      <pc:sldChg chg="addSp delSp modSp mod">
        <pc:chgData name="Lucky Mishra" userId="b0060985c44069fe" providerId="LiveId" clId="{0D849393-8BAF-4D26-B079-B6EC5915E1D0}" dt="2022-04-06T03:38:40.695" v="27"/>
        <pc:sldMkLst>
          <pc:docMk/>
          <pc:sldMk cId="0" sldId="267"/>
        </pc:sldMkLst>
        <pc:picChg chg="del">
          <ac:chgData name="Lucky Mishra" userId="b0060985c44069fe" providerId="LiveId" clId="{0D849393-8BAF-4D26-B079-B6EC5915E1D0}" dt="2022-04-06T03:38:39.361" v="26" actId="478"/>
          <ac:picMkLst>
            <pc:docMk/>
            <pc:sldMk cId="0" sldId="267"/>
            <ac:picMk id="3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40.695" v="27"/>
          <ac:picMkLst>
            <pc:docMk/>
            <pc:sldMk cId="0" sldId="267"/>
            <ac:picMk id="4" creationId="{6A2CE761-F732-4475-9803-2CA6C3AAAA67}"/>
          </ac:picMkLst>
        </pc:picChg>
      </pc:sldChg>
      <pc:sldChg chg="addSp delSp modSp mod">
        <pc:chgData name="Lucky Mishra" userId="b0060985c44069fe" providerId="LiveId" clId="{0D849393-8BAF-4D26-B079-B6EC5915E1D0}" dt="2022-04-06T03:38:45.213" v="29"/>
        <pc:sldMkLst>
          <pc:docMk/>
          <pc:sldMk cId="0" sldId="268"/>
        </pc:sldMkLst>
        <pc:picChg chg="del">
          <ac:chgData name="Lucky Mishra" userId="b0060985c44069fe" providerId="LiveId" clId="{0D849393-8BAF-4D26-B079-B6EC5915E1D0}" dt="2022-04-06T03:38:43.909" v="28" actId="478"/>
          <ac:picMkLst>
            <pc:docMk/>
            <pc:sldMk cId="0" sldId="268"/>
            <ac:picMk id="4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45.213" v="29"/>
          <ac:picMkLst>
            <pc:docMk/>
            <pc:sldMk cId="0" sldId="268"/>
            <ac:picMk id="5" creationId="{EBACB372-512E-4B2C-964A-2C13AEC76AAC}"/>
          </ac:picMkLst>
        </pc:picChg>
      </pc:sldChg>
      <pc:sldChg chg="addSp delSp modSp mod">
        <pc:chgData name="Lucky Mishra" userId="b0060985c44069fe" providerId="LiveId" clId="{0D849393-8BAF-4D26-B079-B6EC5915E1D0}" dt="2022-04-06T03:38:50.289" v="31"/>
        <pc:sldMkLst>
          <pc:docMk/>
          <pc:sldMk cId="0" sldId="269"/>
        </pc:sldMkLst>
        <pc:picChg chg="del">
          <ac:chgData name="Lucky Mishra" userId="b0060985c44069fe" providerId="LiveId" clId="{0D849393-8BAF-4D26-B079-B6EC5915E1D0}" dt="2022-04-06T03:38:48.954" v="30" actId="478"/>
          <ac:picMkLst>
            <pc:docMk/>
            <pc:sldMk cId="0" sldId="269"/>
            <ac:picMk id="3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50.289" v="31"/>
          <ac:picMkLst>
            <pc:docMk/>
            <pc:sldMk cId="0" sldId="269"/>
            <ac:picMk id="4" creationId="{AC96E938-B484-47E1-A01B-6609CF19ECB8}"/>
          </ac:picMkLst>
        </pc:picChg>
      </pc:sldChg>
      <pc:sldChg chg="addSp modSp">
        <pc:chgData name="Lucky Mishra" userId="b0060985c44069fe" providerId="LiveId" clId="{0D849393-8BAF-4D26-B079-B6EC5915E1D0}" dt="2022-04-06T03:38:52.696" v="32"/>
        <pc:sldMkLst>
          <pc:docMk/>
          <pc:sldMk cId="0" sldId="270"/>
        </pc:sldMkLst>
        <pc:picChg chg="add mod">
          <ac:chgData name="Lucky Mishra" userId="b0060985c44069fe" providerId="LiveId" clId="{0D849393-8BAF-4D26-B079-B6EC5915E1D0}" dt="2022-04-06T03:38:52.696" v="32"/>
          <ac:picMkLst>
            <pc:docMk/>
            <pc:sldMk cId="0" sldId="270"/>
            <ac:picMk id="3" creationId="{61862A74-CD7D-4341-853A-250E17FC433C}"/>
          </ac:picMkLst>
        </pc:picChg>
      </pc:sldChg>
      <pc:sldChg chg="addSp delSp modSp mod">
        <pc:chgData name="Lucky Mishra" userId="b0060985c44069fe" providerId="LiveId" clId="{0D849393-8BAF-4D26-B079-B6EC5915E1D0}" dt="2022-04-06T03:38:57.276" v="34"/>
        <pc:sldMkLst>
          <pc:docMk/>
          <pc:sldMk cId="0" sldId="271"/>
        </pc:sldMkLst>
        <pc:picChg chg="del">
          <ac:chgData name="Lucky Mishra" userId="b0060985c44069fe" providerId="LiveId" clId="{0D849393-8BAF-4D26-B079-B6EC5915E1D0}" dt="2022-04-06T03:38:55.787" v="33" actId="478"/>
          <ac:picMkLst>
            <pc:docMk/>
            <pc:sldMk cId="0" sldId="271"/>
            <ac:picMk id="4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8:57.276" v="34"/>
          <ac:picMkLst>
            <pc:docMk/>
            <pc:sldMk cId="0" sldId="271"/>
            <ac:picMk id="5" creationId="{67417C0C-C862-4BEB-AF70-354BB0D5543C}"/>
          </ac:picMkLst>
        </pc:picChg>
      </pc:sldChg>
      <pc:sldChg chg="addSp delSp modSp mod">
        <pc:chgData name="Lucky Mishra" userId="b0060985c44069fe" providerId="LiveId" clId="{0D849393-8BAF-4D26-B079-B6EC5915E1D0}" dt="2022-04-06T03:39:01.772" v="36"/>
        <pc:sldMkLst>
          <pc:docMk/>
          <pc:sldMk cId="0" sldId="272"/>
        </pc:sldMkLst>
        <pc:picChg chg="del">
          <ac:chgData name="Lucky Mishra" userId="b0060985c44069fe" providerId="LiveId" clId="{0D849393-8BAF-4D26-B079-B6EC5915E1D0}" dt="2022-04-06T03:39:00.501" v="35" actId="478"/>
          <ac:picMkLst>
            <pc:docMk/>
            <pc:sldMk cId="0" sldId="272"/>
            <ac:picMk id="3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9:01.772" v="36"/>
          <ac:picMkLst>
            <pc:docMk/>
            <pc:sldMk cId="0" sldId="272"/>
            <ac:picMk id="4" creationId="{1637EBCB-F69E-4731-BF6E-D4C96B68772C}"/>
          </ac:picMkLst>
        </pc:picChg>
      </pc:sldChg>
      <pc:sldChg chg="addSp delSp modSp mod">
        <pc:chgData name="Lucky Mishra" userId="b0060985c44069fe" providerId="LiveId" clId="{0D849393-8BAF-4D26-B079-B6EC5915E1D0}" dt="2022-04-06T03:39:06.351" v="38"/>
        <pc:sldMkLst>
          <pc:docMk/>
          <pc:sldMk cId="0" sldId="273"/>
        </pc:sldMkLst>
        <pc:picChg chg="del">
          <ac:chgData name="Lucky Mishra" userId="b0060985c44069fe" providerId="LiveId" clId="{0D849393-8BAF-4D26-B079-B6EC5915E1D0}" dt="2022-04-06T03:39:04.985" v="37" actId="478"/>
          <ac:picMkLst>
            <pc:docMk/>
            <pc:sldMk cId="0" sldId="273"/>
            <ac:picMk id="4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9:06.351" v="38"/>
          <ac:picMkLst>
            <pc:docMk/>
            <pc:sldMk cId="0" sldId="273"/>
            <ac:picMk id="5" creationId="{EFE8AC81-66CF-4B32-9968-7AA38E536F42}"/>
          </ac:picMkLst>
        </pc:picChg>
      </pc:sldChg>
      <pc:sldChg chg="addSp delSp modSp mod">
        <pc:chgData name="Lucky Mishra" userId="b0060985c44069fe" providerId="LiveId" clId="{0D849393-8BAF-4D26-B079-B6EC5915E1D0}" dt="2022-04-06T03:39:12.505" v="40"/>
        <pc:sldMkLst>
          <pc:docMk/>
          <pc:sldMk cId="0" sldId="274"/>
        </pc:sldMkLst>
        <pc:picChg chg="del">
          <ac:chgData name="Lucky Mishra" userId="b0060985c44069fe" providerId="LiveId" clId="{0D849393-8BAF-4D26-B079-B6EC5915E1D0}" dt="2022-04-06T03:39:11.170" v="39" actId="478"/>
          <ac:picMkLst>
            <pc:docMk/>
            <pc:sldMk cId="0" sldId="274"/>
            <ac:picMk id="4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9:12.505" v="40"/>
          <ac:picMkLst>
            <pc:docMk/>
            <pc:sldMk cId="0" sldId="274"/>
            <ac:picMk id="5" creationId="{77E80D00-31BB-4421-B235-5E1C166F86A8}"/>
          </ac:picMkLst>
        </pc:picChg>
      </pc:sldChg>
      <pc:sldChg chg="addSp delSp modSp mod">
        <pc:chgData name="Lucky Mishra" userId="b0060985c44069fe" providerId="LiveId" clId="{0D849393-8BAF-4D26-B079-B6EC5915E1D0}" dt="2022-04-06T03:39:18.389" v="42"/>
        <pc:sldMkLst>
          <pc:docMk/>
          <pc:sldMk cId="0" sldId="275"/>
        </pc:sldMkLst>
        <pc:picChg chg="del">
          <ac:chgData name="Lucky Mishra" userId="b0060985c44069fe" providerId="LiveId" clId="{0D849393-8BAF-4D26-B079-B6EC5915E1D0}" dt="2022-04-06T03:39:17.086" v="41" actId="478"/>
          <ac:picMkLst>
            <pc:docMk/>
            <pc:sldMk cId="0" sldId="275"/>
            <ac:picMk id="3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9:18.389" v="42"/>
          <ac:picMkLst>
            <pc:docMk/>
            <pc:sldMk cId="0" sldId="275"/>
            <ac:picMk id="4" creationId="{2BD1F7E7-2462-45E3-99C3-CFF5DC1ADAEA}"/>
          </ac:picMkLst>
        </pc:picChg>
      </pc:sldChg>
      <pc:sldChg chg="addSp delSp modSp mod">
        <pc:chgData name="Lucky Mishra" userId="b0060985c44069fe" providerId="LiveId" clId="{0D849393-8BAF-4D26-B079-B6EC5915E1D0}" dt="2022-04-06T03:39:23.356" v="44"/>
        <pc:sldMkLst>
          <pc:docMk/>
          <pc:sldMk cId="0" sldId="276"/>
        </pc:sldMkLst>
        <pc:picChg chg="del">
          <ac:chgData name="Lucky Mishra" userId="b0060985c44069fe" providerId="LiveId" clId="{0D849393-8BAF-4D26-B079-B6EC5915E1D0}" dt="2022-04-06T03:39:21.485" v="43" actId="478"/>
          <ac:picMkLst>
            <pc:docMk/>
            <pc:sldMk cId="0" sldId="276"/>
            <ac:picMk id="3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9:23.356" v="44"/>
          <ac:picMkLst>
            <pc:docMk/>
            <pc:sldMk cId="0" sldId="276"/>
            <ac:picMk id="4" creationId="{DFE681EA-5F5C-4267-956A-96953A37CFF2}"/>
          </ac:picMkLst>
        </pc:picChg>
      </pc:sldChg>
      <pc:sldChg chg="addSp modSp">
        <pc:chgData name="Lucky Mishra" userId="b0060985c44069fe" providerId="LiveId" clId="{0D849393-8BAF-4D26-B079-B6EC5915E1D0}" dt="2022-04-06T03:39:26.127" v="45"/>
        <pc:sldMkLst>
          <pc:docMk/>
          <pc:sldMk cId="0" sldId="277"/>
        </pc:sldMkLst>
        <pc:picChg chg="add mod">
          <ac:chgData name="Lucky Mishra" userId="b0060985c44069fe" providerId="LiveId" clId="{0D849393-8BAF-4D26-B079-B6EC5915E1D0}" dt="2022-04-06T03:39:26.127" v="45"/>
          <ac:picMkLst>
            <pc:docMk/>
            <pc:sldMk cId="0" sldId="277"/>
            <ac:picMk id="3" creationId="{637C7F9D-7FDA-4CD9-9F42-771557192A90}"/>
          </ac:picMkLst>
        </pc:picChg>
      </pc:sldChg>
      <pc:sldChg chg="addSp delSp modSp mod">
        <pc:chgData name="Lucky Mishra" userId="b0060985c44069fe" providerId="LiveId" clId="{0D849393-8BAF-4D26-B079-B6EC5915E1D0}" dt="2022-04-06T03:39:30.991" v="47"/>
        <pc:sldMkLst>
          <pc:docMk/>
          <pc:sldMk cId="0" sldId="278"/>
        </pc:sldMkLst>
        <pc:picChg chg="del">
          <ac:chgData name="Lucky Mishra" userId="b0060985c44069fe" providerId="LiveId" clId="{0D849393-8BAF-4D26-B079-B6EC5915E1D0}" dt="2022-04-06T03:39:29.635" v="46" actId="478"/>
          <ac:picMkLst>
            <pc:docMk/>
            <pc:sldMk cId="0" sldId="278"/>
            <ac:picMk id="4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9:30.991" v="47"/>
          <ac:picMkLst>
            <pc:docMk/>
            <pc:sldMk cId="0" sldId="278"/>
            <ac:picMk id="5" creationId="{5FF8F218-D3EB-4875-ABD6-9D3A2BC94096}"/>
          </ac:picMkLst>
        </pc:picChg>
      </pc:sldChg>
      <pc:sldChg chg="addSp delSp modSp mod">
        <pc:chgData name="Lucky Mishra" userId="b0060985c44069fe" providerId="LiveId" clId="{0D849393-8BAF-4D26-B079-B6EC5915E1D0}" dt="2022-04-06T03:39:35.533" v="49"/>
        <pc:sldMkLst>
          <pc:docMk/>
          <pc:sldMk cId="0" sldId="279"/>
        </pc:sldMkLst>
        <pc:picChg chg="del">
          <ac:chgData name="Lucky Mishra" userId="b0060985c44069fe" providerId="LiveId" clId="{0D849393-8BAF-4D26-B079-B6EC5915E1D0}" dt="2022-04-06T03:39:34.215" v="48" actId="478"/>
          <ac:picMkLst>
            <pc:docMk/>
            <pc:sldMk cId="0" sldId="279"/>
            <ac:picMk id="4" creationId="{00000000-0000-0000-0000-000000000000}"/>
          </ac:picMkLst>
        </pc:picChg>
        <pc:picChg chg="add mod">
          <ac:chgData name="Lucky Mishra" userId="b0060985c44069fe" providerId="LiveId" clId="{0D849393-8BAF-4D26-B079-B6EC5915E1D0}" dt="2022-04-06T03:39:35.533" v="49"/>
          <ac:picMkLst>
            <pc:docMk/>
            <pc:sldMk cId="0" sldId="279"/>
            <ac:picMk id="5" creationId="{2726E7FD-FB9D-48AA-8CCC-C5BC2F31B122}"/>
          </ac:picMkLst>
        </pc:picChg>
      </pc:sldChg>
      <pc:sldChg chg="addSp modSp">
        <pc:chgData name="Lucky Mishra" userId="b0060985c44069fe" providerId="LiveId" clId="{0D849393-8BAF-4D26-B079-B6EC5915E1D0}" dt="2022-04-06T03:39:40.130" v="50"/>
        <pc:sldMkLst>
          <pc:docMk/>
          <pc:sldMk cId="0" sldId="280"/>
        </pc:sldMkLst>
        <pc:picChg chg="add mod">
          <ac:chgData name="Lucky Mishra" userId="b0060985c44069fe" providerId="LiveId" clId="{0D849393-8BAF-4D26-B079-B6EC5915E1D0}" dt="2022-04-06T03:39:40.130" v="50"/>
          <ac:picMkLst>
            <pc:docMk/>
            <pc:sldMk cId="0" sldId="280"/>
            <ac:picMk id="3" creationId="{6ADE34C2-AACF-48BD-B3B5-EED05D7815CD}"/>
          </ac:picMkLst>
        </pc:picChg>
      </pc:sldChg>
      <pc:sldChg chg="add del">
        <pc:chgData name="Lucky Mishra" userId="b0060985c44069fe" providerId="LiveId" clId="{0D849393-8BAF-4D26-B079-B6EC5915E1D0}" dt="2022-04-06T03:37:52.889" v="9" actId="2696"/>
        <pc:sldMkLst>
          <pc:docMk/>
          <pc:sldMk cId="58928941" sldId="2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1939" y="1187253"/>
            <a:ext cx="8180120" cy="3227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39061" y="1661286"/>
            <a:ext cx="592963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SPECIALISED</a:t>
            </a:r>
            <a:r>
              <a:rPr sz="3000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FINANCIAL</a:t>
            </a:r>
            <a:r>
              <a:rPr sz="3000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INSTITUTION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95859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44244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RESOURCE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MOBILIZATION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0E25FB5C-C1B7-4F2C-8F4E-6CA07D17DB9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053705" cy="322770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99390" indent="-187325">
              <a:lnSpc>
                <a:spcPct val="100000"/>
              </a:lnSpc>
              <a:spcBef>
                <a:spcPts val="945"/>
              </a:spcBef>
              <a:buAutoNum type="alphaLcParenR" startAt="4"/>
              <a:tabLst>
                <a:tab pos="20002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Guarantee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deferred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payments;</a:t>
            </a:r>
            <a:endParaRPr sz="14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840"/>
              </a:spcBef>
              <a:buAutoNum type="alphaLcParenR" startAt="4"/>
              <a:tabLst>
                <a:tab pos="19558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Underwrite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subscribe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debentures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companies;</a:t>
            </a:r>
            <a:endParaRPr sz="1400">
              <a:latin typeface="Calibri"/>
              <a:cs typeface="Calibri"/>
            </a:endParaRPr>
          </a:p>
          <a:p>
            <a:pPr marL="160020" indent="-147955">
              <a:lnSpc>
                <a:spcPct val="100000"/>
              </a:lnSpc>
              <a:spcBef>
                <a:spcPts val="840"/>
              </a:spcBef>
              <a:buAutoNum type="alphaLcParenR" startAt="4"/>
              <a:tabLst>
                <a:tab pos="16065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setting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modernization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existing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medium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large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scale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sector;</a:t>
            </a:r>
            <a:endParaRPr sz="1400">
              <a:latin typeface="Calibri"/>
              <a:cs typeface="Calibri"/>
            </a:endParaRPr>
          </a:p>
          <a:p>
            <a:pPr marL="190500" indent="-178435">
              <a:lnSpc>
                <a:spcPct val="100000"/>
              </a:lnSpc>
              <a:spcBef>
                <a:spcPts val="845"/>
              </a:spcBef>
              <a:buAutoNum type="alphaLcParenR" startAt="7"/>
              <a:tabLst>
                <a:tab pos="19113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 under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co-operatives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backward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areas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Arial"/>
                <a:cs typeface="Arial"/>
              </a:rPr>
              <a:t>Functions</a:t>
            </a:r>
            <a:endParaRPr sz="1400">
              <a:latin typeface="Arial"/>
              <a:cs typeface="Arial"/>
            </a:endParaRPr>
          </a:p>
          <a:p>
            <a:pPr marL="160655" marR="106045" indent="-160655">
              <a:lnSpc>
                <a:spcPts val="2520"/>
              </a:lnSpc>
              <a:spcBef>
                <a:spcPts val="220"/>
              </a:spcBef>
              <a:buAutoNum type="romanLcParenR"/>
              <a:tabLst>
                <a:tab pos="160655" algn="l"/>
              </a:tabLst>
            </a:pP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Granting</a:t>
            </a:r>
            <a:r>
              <a:rPr sz="1400" spc="-3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loans</a:t>
            </a:r>
            <a:r>
              <a:rPr sz="1400" spc="-1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and</a:t>
            </a:r>
            <a:r>
              <a:rPr sz="1400" spc="-10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advances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 for</a:t>
            </a:r>
            <a:r>
              <a:rPr sz="1400" spc="-1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the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 establishment,</a:t>
            </a:r>
            <a:r>
              <a:rPr sz="1400" spc="-40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expansion,</a:t>
            </a:r>
            <a:r>
              <a:rPr sz="1400" spc="-1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diversification</a:t>
            </a:r>
            <a:r>
              <a:rPr sz="1400" spc="-3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and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 modernization</a:t>
            </a:r>
            <a:r>
              <a:rPr sz="1400" spc="-3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of </a:t>
            </a:r>
            <a:r>
              <a:rPr sz="1400" spc="-370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industries</a:t>
            </a:r>
            <a:r>
              <a:rPr sz="1400" spc="-5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in</a:t>
            </a:r>
            <a:r>
              <a:rPr sz="1400" spc="-10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corporate</a:t>
            </a:r>
            <a:r>
              <a:rPr sz="1400" spc="-4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and</a:t>
            </a:r>
            <a:r>
              <a:rPr sz="1400" spc="-20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co-operative</a:t>
            </a:r>
            <a:r>
              <a:rPr sz="1400" spc="-30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sectors.</a:t>
            </a:r>
            <a:endParaRPr sz="1400">
              <a:latin typeface="Arial MT"/>
              <a:cs typeface="Arial MT"/>
            </a:endParaRPr>
          </a:p>
          <a:p>
            <a:pPr marL="200660" marR="211454" indent="-200660">
              <a:lnSpc>
                <a:spcPts val="2520"/>
              </a:lnSpc>
              <a:buAutoNum type="romanLcParenR"/>
              <a:tabLst>
                <a:tab pos="200660" algn="l"/>
              </a:tabLst>
            </a:pP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Guaranteeing</a:t>
            </a:r>
            <a:r>
              <a:rPr sz="1400" spc="-4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loans</a:t>
            </a:r>
            <a:r>
              <a:rPr sz="1400" spc="-10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raised</a:t>
            </a:r>
            <a:r>
              <a:rPr sz="1400" spc="-2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by</a:t>
            </a:r>
            <a:r>
              <a:rPr sz="1400" spc="-10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industrial</a:t>
            </a:r>
            <a:r>
              <a:rPr sz="1400" spc="-4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concerns</a:t>
            </a:r>
            <a:r>
              <a:rPr sz="1400" spc="-3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the</a:t>
            </a:r>
            <a:r>
              <a:rPr sz="1400" spc="-1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capital</a:t>
            </a:r>
            <a:r>
              <a:rPr sz="1400" spc="-40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market,</a:t>
            </a:r>
            <a:r>
              <a:rPr sz="1400" spc="-40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both</a:t>
            </a:r>
            <a:r>
              <a:rPr sz="1400" spc="-1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rupees</a:t>
            </a:r>
            <a:r>
              <a:rPr sz="1400" spc="-3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and</a:t>
            </a:r>
            <a:r>
              <a:rPr sz="1400" spc="-1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foreign </a:t>
            </a:r>
            <a:r>
              <a:rPr sz="1400" spc="-375" dirty="0">
                <a:solidFill>
                  <a:srgbClr val="0D0D0D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currencies.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022C1A59-0101-4665-A55C-1326E8D25F4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200390" cy="290766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230504" indent="-218440">
              <a:lnSpc>
                <a:spcPct val="100000"/>
              </a:lnSpc>
              <a:spcBef>
                <a:spcPts val="945"/>
              </a:spcBef>
              <a:buAutoNum type="romanLcParenR" startAt="3"/>
              <a:tabLst>
                <a:tab pos="23114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Subscribing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underwriting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debentures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industries.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 investment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7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years.</a:t>
            </a:r>
            <a:endParaRPr sz="1400">
              <a:latin typeface="Calibri"/>
              <a:cs typeface="Calibri"/>
            </a:endParaRPr>
          </a:p>
          <a:p>
            <a:pPr marL="228600" indent="-216535">
              <a:lnSpc>
                <a:spcPct val="100000"/>
              </a:lnSpc>
              <a:spcBef>
                <a:spcPts val="840"/>
              </a:spcBef>
              <a:buAutoNum type="romanLcParenR" startAt="4"/>
              <a:tabLst>
                <a:tab pos="22923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Guaranteeing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country.</a:t>
            </a:r>
            <a:endParaRPr sz="1400">
              <a:latin typeface="Calibri"/>
              <a:cs typeface="Calibri"/>
            </a:endParaRPr>
          </a:p>
          <a:p>
            <a:pPr marL="187325" indent="-175260">
              <a:lnSpc>
                <a:spcPct val="100000"/>
              </a:lnSpc>
              <a:spcBef>
                <a:spcPts val="840"/>
              </a:spcBef>
              <a:buAutoNum type="romanLcParenR" startAt="4"/>
              <a:tabLst>
                <a:tab pos="18796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soft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scheme,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selected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cement,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cotton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textiles,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jute,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engineering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goods,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  <a:p>
            <a:pPr marL="229235" marR="792480" indent="-229235">
              <a:lnSpc>
                <a:spcPct val="150000"/>
              </a:lnSpc>
              <a:buAutoNum type="romanLcParenR" startAt="6"/>
              <a:tabLst>
                <a:tab pos="22923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technical,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legal,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administrative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promotion,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concern.</a:t>
            </a:r>
            <a:endParaRPr sz="1400">
              <a:latin typeface="Calibri"/>
              <a:cs typeface="Calibri"/>
            </a:endParaRPr>
          </a:p>
          <a:p>
            <a:pPr marL="269875" indent="-257810">
              <a:lnSpc>
                <a:spcPct val="100000"/>
              </a:lnSpc>
              <a:spcBef>
                <a:spcPts val="840"/>
              </a:spcBef>
              <a:buAutoNum type="romanLcParenR" startAt="6"/>
              <a:tabLst>
                <a:tab pos="27051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equipment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existing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'equipment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leasing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scheme'.</a:t>
            </a:r>
            <a:endParaRPr sz="1400">
              <a:latin typeface="Calibri"/>
              <a:cs typeface="Calibri"/>
            </a:endParaRPr>
          </a:p>
          <a:p>
            <a:pPr marL="310515" indent="-298450">
              <a:lnSpc>
                <a:spcPct val="100000"/>
              </a:lnSpc>
              <a:spcBef>
                <a:spcPts val="840"/>
              </a:spcBef>
              <a:buAutoNum type="romanLcParenR" startAt="6"/>
              <a:tabLst>
                <a:tab pos="31115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Procuring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reselling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equipment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eligible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exiting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co-operative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sectors.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6A2CE761-F732-4475-9803-2CA6C3AAAA6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57529"/>
            <a:ext cx="74434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INDUSTRIAL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CREDIT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INVESTMENT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CORPORATION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INDIA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20709" cy="2907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Corporation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established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joint stock company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private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sector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1955.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 capital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insurance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foreign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institutions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including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World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major shareholders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now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Trust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Life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Insurance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Corporation 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General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Insurance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subsidiaries.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together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hold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approximately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50%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paid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ICICI.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Objective</a:t>
            </a:r>
            <a:endParaRPr sz="1400">
              <a:latin typeface="Calibri"/>
              <a:cs typeface="Calibri"/>
            </a:endParaRPr>
          </a:p>
          <a:p>
            <a:pPr marL="147955" indent="-135890">
              <a:lnSpc>
                <a:spcPct val="100000"/>
              </a:lnSpc>
              <a:spcBef>
                <a:spcPts val="840"/>
              </a:spcBef>
              <a:buAutoNum type="romanLcParenR"/>
              <a:tabLst>
                <a:tab pos="14859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formation,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modernization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private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sector;</a:t>
            </a:r>
            <a:endParaRPr sz="1400">
              <a:latin typeface="Calibri"/>
              <a:cs typeface="Calibri"/>
            </a:endParaRPr>
          </a:p>
          <a:p>
            <a:pPr marL="189230" indent="-177165">
              <a:lnSpc>
                <a:spcPct val="100000"/>
              </a:lnSpc>
              <a:spcBef>
                <a:spcPts val="845"/>
              </a:spcBef>
              <a:buAutoNum type="romanLcParenR"/>
              <a:tabLst>
                <a:tab pos="18986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 stimulate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participation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private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units;</a:t>
            </a:r>
            <a:endParaRPr sz="1400">
              <a:latin typeface="Calibri"/>
              <a:cs typeface="Calibri"/>
            </a:endParaRPr>
          </a:p>
          <a:p>
            <a:pPr marL="230504" indent="-218440">
              <a:lnSpc>
                <a:spcPct val="100000"/>
              </a:lnSpc>
              <a:spcBef>
                <a:spcPts val="840"/>
              </a:spcBef>
              <a:buAutoNum type="romanLcParenR"/>
              <a:tabLst>
                <a:tab pos="23114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 furnish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technical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managerial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aid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increase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employment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opportunities.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EBACB372-512E-4B2C-964A-2C13AEC76AA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15329"/>
            <a:ext cx="8079105" cy="3295015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1075"/>
              </a:spcBef>
              <a:buFont typeface="Arial MT"/>
              <a:buChar char="●"/>
              <a:tabLst>
                <a:tab pos="355600" algn="l"/>
              </a:tabLst>
            </a:pPr>
            <a:r>
              <a:rPr sz="1800" b="1" spc="-5" dirty="0">
                <a:solidFill>
                  <a:srgbClr val="585858"/>
                </a:solidFill>
                <a:latin typeface="Calibri"/>
                <a:cs typeface="Calibri"/>
              </a:rPr>
              <a:t>Functions</a:t>
            </a:r>
            <a:endParaRPr sz="1800">
              <a:latin typeface="Calibri"/>
              <a:cs typeface="Calibri"/>
            </a:endParaRPr>
          </a:p>
          <a:p>
            <a:pPr marL="148590" marR="142240" indent="-148590" algn="just">
              <a:lnSpc>
                <a:spcPts val="2520"/>
              </a:lnSpc>
              <a:spcBef>
                <a:spcPts val="145"/>
              </a:spcBef>
              <a:buAutoNum type="romanLcParenR"/>
              <a:tabLst>
                <a:tab pos="14859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 provides medium and long-term loans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Indian 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foreign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currency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importing capital equipment 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technical services. Loans sanctioned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generally go towards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 of fixed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assets like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land, building 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machinery;</a:t>
            </a:r>
            <a:endParaRPr sz="1400">
              <a:latin typeface="Calibri"/>
              <a:cs typeface="Calibri"/>
            </a:endParaRPr>
          </a:p>
          <a:p>
            <a:pPr marL="189230" indent="-177165" algn="just">
              <a:lnSpc>
                <a:spcPct val="100000"/>
              </a:lnSpc>
              <a:spcBef>
                <a:spcPts val="620"/>
              </a:spcBef>
              <a:buAutoNum type="romanLcParenR"/>
              <a:tabLst>
                <a:tab pos="18986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subscribes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generally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underwriting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them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directly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subscribing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same;</a:t>
            </a:r>
            <a:endParaRPr sz="1400">
              <a:latin typeface="Calibri"/>
              <a:cs typeface="Calibri"/>
            </a:endParaRPr>
          </a:p>
          <a:p>
            <a:pPr marL="230504" indent="-218440">
              <a:lnSpc>
                <a:spcPct val="100000"/>
              </a:lnSpc>
              <a:spcBef>
                <a:spcPts val="840"/>
              </a:spcBef>
              <a:buAutoNum type="romanLcParenR"/>
              <a:tabLst>
                <a:tab pos="23114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 guarantees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private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sources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including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deferred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payment;</a:t>
            </a:r>
            <a:endParaRPr sz="1400">
              <a:latin typeface="Calibri"/>
              <a:cs typeface="Calibri"/>
            </a:endParaRPr>
          </a:p>
          <a:p>
            <a:pPr marL="229235" marR="165100" indent="-229235">
              <a:lnSpc>
                <a:spcPts val="2520"/>
              </a:lnSpc>
              <a:spcBef>
                <a:spcPts val="220"/>
              </a:spcBef>
              <a:buAutoNum type="romanLcParenR"/>
              <a:tabLst>
                <a:tab pos="22923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provides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technical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managerial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units,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along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with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consultancy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projects;</a:t>
            </a:r>
            <a:endParaRPr sz="1400">
              <a:latin typeface="Calibri"/>
              <a:cs typeface="Calibri"/>
            </a:endParaRPr>
          </a:p>
          <a:p>
            <a:pPr marL="187960" marR="5080" indent="-187960">
              <a:lnSpc>
                <a:spcPts val="2520"/>
              </a:lnSpc>
              <a:buAutoNum type="romanLcParenR"/>
              <a:tabLst>
                <a:tab pos="18796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assets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words,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assets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 ICICI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allowed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consideration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called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lease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rent.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AC96E938-B484-47E1-A01B-6609CF19ECB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6572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61862A74-CD7D-4341-853A-250E17FC433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74923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NATIONAL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BANK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AGRICULTURE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RURAL</a:t>
            </a:r>
            <a:r>
              <a:rPr sz="2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DEVELOPMENT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99120" cy="194754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15th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December,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1981,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National Bank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Agriculture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Rural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(NABARD)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Bill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passed in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Parliament,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started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functioning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1st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July,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1982.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Objectives</a:t>
            </a:r>
            <a:endParaRPr sz="1400">
              <a:latin typeface="Calibri"/>
              <a:cs typeface="Calibri"/>
            </a:endParaRPr>
          </a:p>
          <a:p>
            <a:pPr marL="196850" indent="-184150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685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institutional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long-term,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short-term,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rural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areas.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2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provide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direct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lending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institution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approved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Central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Government.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7417C0C-C862-4BEB-AF70-354BB0D5543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15329"/>
            <a:ext cx="2049780" cy="137414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75"/>
              </a:spcBef>
              <a:buClr>
                <a:srgbClr val="585858"/>
              </a:buClr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800" b="1" spc="-5" dirty="0">
                <a:solidFill>
                  <a:srgbClr val="0D0D0D"/>
                </a:solidFill>
                <a:latin typeface="Calibri"/>
                <a:cs typeface="Calibri"/>
              </a:rPr>
              <a:t>Function</a:t>
            </a:r>
            <a:endParaRPr sz="1800">
              <a:latin typeface="Calibri"/>
              <a:cs typeface="Calibri"/>
            </a:endParaRPr>
          </a:p>
          <a:p>
            <a:pPr marL="187960" indent="-175895">
              <a:lnSpc>
                <a:spcPct val="100000"/>
              </a:lnSpc>
              <a:spcBef>
                <a:spcPts val="760"/>
              </a:spcBef>
              <a:buAutoNum type="arabicPeriod"/>
              <a:tabLst>
                <a:tab pos="18859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r>
              <a:rPr sz="1400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Functions</a:t>
            </a:r>
            <a:endParaRPr sz="1400">
              <a:latin typeface="Calibri"/>
              <a:cs typeface="Calibri"/>
            </a:endParaRPr>
          </a:p>
          <a:p>
            <a:pPr marL="187960" indent="-17589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18859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Developmental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Functions</a:t>
            </a:r>
            <a:endParaRPr sz="1400">
              <a:latin typeface="Calibri"/>
              <a:cs typeface="Calibri"/>
            </a:endParaRPr>
          </a:p>
          <a:p>
            <a:pPr marL="187325" indent="-175260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18796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Regulatory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Functions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1637EBCB-F69E-4731-BF6E-D4C96B68772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4495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INDUSTRIAL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INVESTMENT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BANK 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INDIA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LTD.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7825" marR="5080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77825" algn="l"/>
                <a:tab pos="378460" algn="l"/>
              </a:tabLst>
            </a:pP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Industrial</a:t>
            </a:r>
            <a:r>
              <a:rPr spc="25" dirty="0"/>
              <a:t> </a:t>
            </a:r>
            <a:r>
              <a:rPr spc="-5" dirty="0"/>
              <a:t>Investment</a:t>
            </a:r>
            <a:r>
              <a:rPr spc="35" dirty="0"/>
              <a:t> </a:t>
            </a:r>
            <a:r>
              <a:rPr dirty="0"/>
              <a:t>Bank of</a:t>
            </a:r>
            <a:r>
              <a:rPr spc="-5" dirty="0"/>
              <a:t> India</a:t>
            </a:r>
            <a:r>
              <a:rPr spc="25" dirty="0"/>
              <a:t> </a:t>
            </a:r>
            <a:r>
              <a:rPr spc="-5" dirty="0"/>
              <a:t>Ltd.</a:t>
            </a:r>
            <a:r>
              <a:rPr dirty="0"/>
              <a:t> </a:t>
            </a:r>
            <a:r>
              <a:rPr spc="-5" dirty="0"/>
              <a:t>(IIBI)</a:t>
            </a:r>
            <a:r>
              <a:rPr spc="5" dirty="0"/>
              <a:t> </a:t>
            </a:r>
            <a:r>
              <a:rPr dirty="0"/>
              <a:t>was</a:t>
            </a:r>
            <a:r>
              <a:rPr spc="-5" dirty="0"/>
              <a:t> formed</a:t>
            </a:r>
            <a:r>
              <a:rPr spc="-15" dirty="0"/>
              <a:t> </a:t>
            </a:r>
            <a:r>
              <a:rPr spc="-5" dirty="0"/>
              <a:t>by</a:t>
            </a:r>
            <a:r>
              <a:rPr spc="10" dirty="0"/>
              <a:t> </a:t>
            </a:r>
            <a:r>
              <a:rPr spc="-5" dirty="0"/>
              <a:t>transforming</a:t>
            </a:r>
            <a:r>
              <a:rPr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Industrial</a:t>
            </a:r>
            <a:r>
              <a:rPr spc="25" dirty="0"/>
              <a:t> </a:t>
            </a:r>
            <a:r>
              <a:rPr spc="-5" dirty="0"/>
              <a:t>Reconstruction </a:t>
            </a:r>
            <a:r>
              <a:rPr spc="-300" dirty="0"/>
              <a:t> </a:t>
            </a:r>
            <a:r>
              <a:rPr spc="-5" dirty="0"/>
              <a:t>Bank</a:t>
            </a:r>
            <a:r>
              <a:rPr spc="-10" dirty="0"/>
              <a:t> </a:t>
            </a:r>
            <a:r>
              <a:rPr spc="-5" dirty="0"/>
              <a:t>of India</a:t>
            </a:r>
            <a:r>
              <a:rPr spc="20" dirty="0"/>
              <a:t> </a:t>
            </a:r>
            <a:r>
              <a:rPr spc="-5" dirty="0"/>
              <a:t>(IRBI).</a:t>
            </a:r>
            <a:r>
              <a:rPr spc="-10" dirty="0"/>
              <a:t> </a:t>
            </a:r>
            <a:r>
              <a:rPr spc="-5" dirty="0"/>
              <a:t>It</a:t>
            </a:r>
            <a:r>
              <a:rPr spc="5" dirty="0"/>
              <a:t> </a:t>
            </a:r>
            <a:r>
              <a:rPr dirty="0"/>
              <a:t>was </a:t>
            </a:r>
            <a:r>
              <a:rPr spc="-5" dirty="0"/>
              <a:t>set up</a:t>
            </a:r>
            <a:r>
              <a:rPr dirty="0"/>
              <a:t> </a:t>
            </a:r>
            <a:r>
              <a:rPr spc="-5" dirty="0"/>
              <a:t>by</a:t>
            </a:r>
            <a:r>
              <a:rPr spc="10" dirty="0"/>
              <a:t> </a:t>
            </a:r>
            <a:r>
              <a:rPr spc="-5" dirty="0"/>
              <a:t>IDBI</a:t>
            </a:r>
            <a:r>
              <a:rPr spc="-10" dirty="0"/>
              <a:t> </a:t>
            </a:r>
            <a:r>
              <a:rPr dirty="0"/>
              <a:t>at the </a:t>
            </a:r>
            <a:r>
              <a:rPr spc="-5" dirty="0"/>
              <a:t>instance</a:t>
            </a:r>
            <a:r>
              <a:rPr spc="20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Government</a:t>
            </a:r>
            <a:r>
              <a:rPr dirty="0"/>
              <a:t> </a:t>
            </a:r>
            <a:r>
              <a:rPr spc="-5" dirty="0"/>
              <a:t>of India</a:t>
            </a:r>
            <a:r>
              <a:rPr spc="25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April</a:t>
            </a:r>
            <a:r>
              <a:rPr spc="5" dirty="0"/>
              <a:t> </a:t>
            </a:r>
            <a:r>
              <a:rPr spc="-5" dirty="0"/>
              <a:t>1971</a:t>
            </a:r>
            <a:r>
              <a:rPr spc="20" dirty="0"/>
              <a:t> </a:t>
            </a:r>
            <a:r>
              <a:rPr dirty="0"/>
              <a:t>for </a:t>
            </a:r>
            <a:r>
              <a:rPr spc="5" dirty="0"/>
              <a:t> </a:t>
            </a:r>
            <a:r>
              <a:rPr dirty="0"/>
              <a:t>rehabilitation</a:t>
            </a:r>
            <a:r>
              <a:rPr spc="35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spc="-5" dirty="0"/>
              <a:t>sick industrial</a:t>
            </a:r>
            <a:r>
              <a:rPr spc="25" dirty="0"/>
              <a:t> </a:t>
            </a:r>
            <a:r>
              <a:rPr spc="-5" dirty="0"/>
              <a:t>companies.</a:t>
            </a:r>
            <a:r>
              <a:rPr spc="5" dirty="0"/>
              <a:t> </a:t>
            </a:r>
            <a:r>
              <a:rPr spc="-5" dirty="0"/>
              <a:t>IRBI</a:t>
            </a:r>
            <a:r>
              <a:rPr spc="-20" dirty="0"/>
              <a:t> </a:t>
            </a:r>
            <a:r>
              <a:rPr dirty="0"/>
              <a:t>was</a:t>
            </a:r>
            <a:r>
              <a:rPr spc="-10" dirty="0"/>
              <a:t> </a:t>
            </a:r>
            <a:r>
              <a:rPr spc="-5" dirty="0"/>
              <a:t>incorporated</a:t>
            </a:r>
            <a:r>
              <a:rPr spc="5" dirty="0"/>
              <a:t> </a:t>
            </a:r>
            <a:r>
              <a:rPr spc="-5" dirty="0"/>
              <a:t>under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Companies</a:t>
            </a:r>
            <a:r>
              <a:rPr spc="10" dirty="0"/>
              <a:t> </a:t>
            </a:r>
            <a:r>
              <a:rPr spc="-5" dirty="0"/>
              <a:t>Act,</a:t>
            </a:r>
            <a:r>
              <a:rPr spc="5" dirty="0"/>
              <a:t> </a:t>
            </a:r>
            <a:r>
              <a:rPr spc="-5" dirty="0"/>
              <a:t>1956</a:t>
            </a:r>
            <a:r>
              <a:rPr spc="5" dirty="0"/>
              <a:t> </a:t>
            </a:r>
            <a:r>
              <a:rPr dirty="0"/>
              <a:t>and </a:t>
            </a:r>
            <a:r>
              <a:rPr spc="5" dirty="0"/>
              <a:t> </a:t>
            </a:r>
            <a:r>
              <a:rPr spc="-5" dirty="0"/>
              <a:t>renamed </a:t>
            </a:r>
            <a:r>
              <a:rPr dirty="0"/>
              <a:t>as</a:t>
            </a:r>
            <a:r>
              <a:rPr spc="-5" dirty="0"/>
              <a:t> the</a:t>
            </a:r>
            <a:r>
              <a:rPr spc="10" dirty="0"/>
              <a:t> </a:t>
            </a:r>
            <a:r>
              <a:rPr spc="-5" dirty="0"/>
              <a:t>Industrial</a:t>
            </a:r>
            <a:r>
              <a:rPr spc="15" dirty="0"/>
              <a:t> </a:t>
            </a:r>
            <a:r>
              <a:rPr spc="-5" dirty="0"/>
              <a:t>Investment</a:t>
            </a:r>
            <a:r>
              <a:rPr spc="15" dirty="0"/>
              <a:t> </a:t>
            </a:r>
            <a:r>
              <a:rPr dirty="0"/>
              <a:t>Bank of</a:t>
            </a:r>
            <a:r>
              <a:rPr spc="-15" dirty="0"/>
              <a:t> </a:t>
            </a:r>
            <a:r>
              <a:rPr spc="-5" dirty="0"/>
              <a:t>India</a:t>
            </a:r>
            <a:r>
              <a:rPr spc="5" dirty="0"/>
              <a:t> </a:t>
            </a:r>
            <a:r>
              <a:rPr spc="-5" dirty="0"/>
              <a:t>Ltd.</a:t>
            </a:r>
            <a:r>
              <a:rPr dirty="0"/>
              <a:t> in March</a:t>
            </a:r>
            <a:r>
              <a:rPr spc="-15" dirty="0"/>
              <a:t> </a:t>
            </a:r>
            <a:r>
              <a:rPr spc="-10" dirty="0"/>
              <a:t>1997.</a:t>
            </a:r>
          </a:p>
          <a:p>
            <a:pPr marL="37846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77825" algn="l"/>
                <a:tab pos="378460" algn="l"/>
              </a:tabLst>
            </a:pPr>
            <a:r>
              <a:rPr b="1" dirty="0">
                <a:latin typeface="Calibri"/>
                <a:cs typeface="Calibri"/>
              </a:rPr>
              <a:t>Functions</a:t>
            </a:r>
          </a:p>
          <a:p>
            <a:pPr marL="21971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220345" algn="l"/>
              </a:tabLst>
            </a:pPr>
            <a:r>
              <a:rPr spc="-5" dirty="0"/>
              <a:t>Term-loan</a:t>
            </a:r>
            <a:r>
              <a:rPr spc="-30" dirty="0"/>
              <a:t> </a:t>
            </a:r>
            <a:r>
              <a:rPr dirty="0"/>
              <a:t>assistance</a:t>
            </a:r>
            <a:r>
              <a:rPr spc="15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spc="-5" dirty="0"/>
              <a:t>project</a:t>
            </a:r>
            <a:r>
              <a:rPr spc="-10" dirty="0"/>
              <a:t> </a:t>
            </a:r>
            <a:r>
              <a:rPr spc="-5" dirty="0"/>
              <a:t>finance.</a:t>
            </a:r>
          </a:p>
          <a:p>
            <a:pPr marL="21971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220345" algn="l"/>
              </a:tabLst>
            </a:pPr>
            <a:r>
              <a:rPr spc="-5" dirty="0"/>
              <a:t>Short</a:t>
            </a:r>
            <a:r>
              <a:rPr spc="-10" dirty="0"/>
              <a:t> </a:t>
            </a:r>
            <a:r>
              <a:rPr spc="-5" dirty="0"/>
              <a:t>duration</a:t>
            </a:r>
            <a:r>
              <a:rPr spc="25" dirty="0"/>
              <a:t> </a:t>
            </a:r>
            <a:r>
              <a:rPr spc="-5" dirty="0"/>
              <a:t>non-project</a:t>
            </a:r>
            <a:r>
              <a:rPr spc="5" dirty="0"/>
              <a:t> </a:t>
            </a:r>
            <a:r>
              <a:rPr dirty="0"/>
              <a:t>asset</a:t>
            </a:r>
            <a:r>
              <a:rPr spc="20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spc="-5" dirty="0"/>
              <a:t>backed</a:t>
            </a:r>
            <a:r>
              <a:rPr spc="25" dirty="0"/>
              <a:t> </a:t>
            </a:r>
            <a:r>
              <a:rPr spc="-5" dirty="0"/>
              <a:t>financing</a:t>
            </a:r>
            <a:r>
              <a:rPr spc="10" dirty="0"/>
              <a:t> </a:t>
            </a:r>
            <a:r>
              <a:rPr dirty="0"/>
              <a:t>working</a:t>
            </a:r>
            <a:r>
              <a:rPr spc="5" dirty="0"/>
              <a:t> </a:t>
            </a:r>
            <a:r>
              <a:rPr spc="-5" dirty="0"/>
              <a:t>capital/other</a:t>
            </a:r>
            <a:r>
              <a:rPr spc="30" dirty="0"/>
              <a:t> </a:t>
            </a:r>
            <a:r>
              <a:rPr spc="-5" dirty="0"/>
              <a:t>short</a:t>
            </a:r>
            <a:r>
              <a:rPr spc="15" dirty="0"/>
              <a:t> </a:t>
            </a:r>
            <a:r>
              <a:rPr spc="-5" dirty="0"/>
              <a:t>term</a:t>
            </a:r>
            <a:r>
              <a:rPr dirty="0"/>
              <a:t> </a:t>
            </a:r>
            <a:r>
              <a:rPr spc="-5" dirty="0"/>
              <a:t>loans</a:t>
            </a:r>
            <a:r>
              <a:rPr spc="15" dirty="0"/>
              <a:t> </a:t>
            </a:r>
            <a:r>
              <a:rPr spc="-5" dirty="0"/>
              <a:t>to</a:t>
            </a:r>
            <a:r>
              <a:rPr spc="5" dirty="0"/>
              <a:t> </a:t>
            </a:r>
            <a:r>
              <a:rPr spc="-5" dirty="0"/>
              <a:t>companies,</a:t>
            </a:r>
          </a:p>
          <a:p>
            <a:pPr marL="219710" indent="-184785">
              <a:lnSpc>
                <a:spcPct val="100000"/>
              </a:lnSpc>
              <a:spcBef>
                <a:spcPts val="845"/>
              </a:spcBef>
              <a:buAutoNum type="arabicParenR"/>
              <a:tabLst>
                <a:tab pos="220345" algn="l"/>
              </a:tabLst>
            </a:pPr>
            <a:r>
              <a:rPr spc="-5" dirty="0"/>
              <a:t>Equity</a:t>
            </a:r>
            <a:r>
              <a:rPr spc="10" dirty="0"/>
              <a:t> </a:t>
            </a:r>
            <a:r>
              <a:rPr spc="-5" dirty="0"/>
              <a:t>Subscription</a:t>
            </a:r>
            <a:r>
              <a:rPr dirty="0"/>
              <a:t> </a:t>
            </a:r>
            <a:r>
              <a:rPr spc="-5" dirty="0"/>
              <a:t>Asset</a:t>
            </a:r>
            <a:r>
              <a:rPr spc="-10" dirty="0"/>
              <a:t> </a:t>
            </a:r>
            <a:r>
              <a:rPr spc="-5" dirty="0"/>
              <a:t>Credit</a:t>
            </a:r>
          </a:p>
          <a:p>
            <a:pPr marL="21971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220345" algn="l"/>
              </a:tabLst>
            </a:pPr>
            <a:r>
              <a:rPr spc="-5" dirty="0"/>
              <a:t>Equipment finance</a:t>
            </a:r>
          </a:p>
          <a:p>
            <a:pPr marL="21971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220345" algn="l"/>
              </a:tabLst>
            </a:pPr>
            <a:r>
              <a:rPr spc="-5" dirty="0"/>
              <a:t>Investments</a:t>
            </a:r>
            <a:r>
              <a:rPr spc="20" dirty="0"/>
              <a:t> </a:t>
            </a:r>
            <a:r>
              <a:rPr dirty="0"/>
              <a:t>in</a:t>
            </a:r>
            <a:r>
              <a:rPr spc="5" dirty="0"/>
              <a:t> </a:t>
            </a:r>
            <a:r>
              <a:rPr spc="-5" dirty="0"/>
              <a:t>Capital</a:t>
            </a:r>
            <a:r>
              <a:rPr spc="25" dirty="0"/>
              <a:t> </a:t>
            </a:r>
            <a:r>
              <a:rPr dirty="0"/>
              <a:t>Market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dirty="0"/>
              <a:t>Money</a:t>
            </a:r>
            <a:r>
              <a:rPr spc="10" dirty="0"/>
              <a:t> </a:t>
            </a:r>
            <a:r>
              <a:rPr spc="-5" dirty="0"/>
              <a:t>market</a:t>
            </a:r>
            <a:r>
              <a:rPr dirty="0"/>
              <a:t> </a:t>
            </a:r>
            <a:r>
              <a:rPr spc="-5" dirty="0"/>
              <a:t>instruments.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EFE8AC81-66CF-4B32-9968-7AA38E536F4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9916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STATE</a:t>
            </a:r>
            <a:r>
              <a:rPr sz="22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FINANCIAL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CORPORATIONS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06105" cy="2907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447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meet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small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medium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enterprises,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government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India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passed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Corporation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 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1951,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empowering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governments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establish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respective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regions.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Objectives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4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medium 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long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medium-term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repayment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ordinarily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within 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period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exceeding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20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years.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single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co-operative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sector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an</a:t>
            </a:r>
            <a:endParaRPr sz="1400">
              <a:latin typeface="Calibri"/>
              <a:cs typeface="Calibri"/>
            </a:endParaRPr>
          </a:p>
          <a:p>
            <a:pPr marL="354965" marR="5080">
              <a:lnSpc>
                <a:spcPct val="15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aggregate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upper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limit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rupees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Sixty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lakhs.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(partnership,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proprietorship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joint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Hindu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family)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upper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limit is</a:t>
            </a:r>
            <a:r>
              <a:rPr sz="1400" spc="3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rupees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Thirty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lakhs.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7E80D00-31BB-4421-B235-5E1C166F86A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125459" cy="258762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96850" indent="-184150">
              <a:lnSpc>
                <a:spcPct val="100000"/>
              </a:lnSpc>
              <a:spcBef>
                <a:spcPts val="945"/>
              </a:spcBef>
              <a:buAutoNum type="arabicParenR" startAt="4"/>
              <a:tabLst>
                <a:tab pos="19685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Financial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generally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those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whose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paid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share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free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reserves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do not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exceed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` 3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crore.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5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lay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emphasis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backward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areas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scale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Functions</a:t>
            </a:r>
            <a:endParaRPr sz="1400">
              <a:latin typeface="Calibri"/>
              <a:cs typeface="Calibri"/>
            </a:endParaRPr>
          </a:p>
          <a:p>
            <a:pPr marL="197485" marR="146050" indent="-197485">
              <a:lnSpc>
                <a:spcPct val="150000"/>
              </a:lnSpc>
              <a:spcBef>
                <a:spcPts val="5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loans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advances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subscribe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debentures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repayable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period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exceeding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20 years,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option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conversion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into shares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Guaranteeing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repayable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period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exceeding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20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years.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  <a:tab pos="528828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Guaranteeing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deferred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payments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due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	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2BD1F7E7-2462-45E3-99C3-CFF5DC1ADAE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8369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INDUSTRIAL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DEVELOPMENT</a:t>
            </a:r>
            <a:r>
              <a:rPr sz="220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BANK 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INDIA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(IDBI)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187253"/>
            <a:ext cx="8122920" cy="1627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Bank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July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1964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a wholly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owned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subsidiary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Reserve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Bank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purpose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institution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benefit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support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experience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RBI.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Before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16th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February,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delinked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RBI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1976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was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made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autonomous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corporation.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objective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allow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RBI 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concentrate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 its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central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banking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function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allow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IDBI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grow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agency.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Government's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shareholding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IDBI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stands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 72.14%.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E25FB5C-C1B7-4F2C-8F4E-6CA07D17DB9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028305" cy="290766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218440" indent="-205740" algn="just">
              <a:lnSpc>
                <a:spcPct val="100000"/>
              </a:lnSpc>
              <a:spcBef>
                <a:spcPts val="945"/>
              </a:spcBef>
              <a:buFont typeface="Arial MT"/>
              <a:buAutoNum type="arabicParenR" startAt="4"/>
              <a:tabLst>
                <a:tab pos="21844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Underwriting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issue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bonds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debentures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concerns.</a:t>
            </a:r>
            <a:endParaRPr sz="1400">
              <a:latin typeface="Calibri"/>
              <a:cs typeface="Calibri"/>
            </a:endParaRPr>
          </a:p>
          <a:p>
            <a:pPr marL="197485" marR="13970" indent="-197485" algn="just">
              <a:lnSpc>
                <a:spcPct val="150000"/>
              </a:lnSpc>
              <a:buAutoNum type="arabicParenR" startAt="4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Subscribing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purchasing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stock, shares,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bonds or debentures 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 concern subject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a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maximum 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30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percent of the subscribed capital, 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30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percent of paid up share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capital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free reserve,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whichever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less.</a:t>
            </a:r>
            <a:endParaRPr sz="1400">
              <a:latin typeface="Calibri"/>
              <a:cs typeface="Calibri"/>
            </a:endParaRPr>
          </a:p>
          <a:p>
            <a:pPr marL="197485" marR="53975" indent="-197485" algn="just">
              <a:lnSpc>
                <a:spcPct val="150000"/>
              </a:lnSpc>
              <a:spcBef>
                <a:spcPts val="5"/>
              </a:spcBef>
              <a:buAutoNum type="arabicParenR" startAt="4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 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agent of the Capital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government,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government,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IDBI, IFCI or any other financial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institution 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matter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grant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IDBI,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IFCI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institution.</a:t>
            </a:r>
            <a:endParaRPr sz="1400">
              <a:latin typeface="Calibri"/>
              <a:cs typeface="Calibri"/>
            </a:endParaRPr>
          </a:p>
          <a:p>
            <a:pPr marL="197485" marR="5080" indent="-197485" algn="just">
              <a:lnSpc>
                <a:spcPts val="2520"/>
              </a:lnSpc>
              <a:spcBef>
                <a:spcPts val="220"/>
              </a:spcBef>
              <a:buAutoNum type="arabicParenR" startAt="4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Providing technical 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administrative assistance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 industrial concern or any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person for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promotion,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industry.</a:t>
            </a:r>
            <a:endParaRPr sz="1400">
              <a:latin typeface="Calibri"/>
              <a:cs typeface="Calibri"/>
            </a:endParaRPr>
          </a:p>
          <a:p>
            <a:pPr marL="196850" indent="-184785" algn="just">
              <a:lnSpc>
                <a:spcPct val="100000"/>
              </a:lnSpc>
              <a:spcBef>
                <a:spcPts val="620"/>
              </a:spcBef>
              <a:buAutoNum type="arabicParenR" startAt="4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Planning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industries.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FE681EA-5F5C-4267-956A-96953A37CFF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6572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637C7F9D-7FDA-4CD9-9F42-771557192A9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1606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TOURISM FINANCE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CORPORATION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 INDIA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21980" cy="290766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specialized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all-India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cater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tourism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industry.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Functions</a:t>
            </a:r>
            <a:endParaRPr sz="1400">
              <a:latin typeface="Calibri"/>
              <a:cs typeface="Calibri"/>
            </a:endParaRPr>
          </a:p>
          <a:p>
            <a:pPr marL="147955" indent="-135890">
              <a:lnSpc>
                <a:spcPct val="100000"/>
              </a:lnSpc>
              <a:spcBef>
                <a:spcPts val="840"/>
              </a:spcBef>
              <a:buAutoNum type="romanLcParenR"/>
              <a:tabLst>
                <a:tab pos="14859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TFCI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enterprises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tourism-related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projects.</a:t>
            </a:r>
            <a:endParaRPr sz="1400">
              <a:latin typeface="Calibri"/>
              <a:cs typeface="Calibri"/>
            </a:endParaRPr>
          </a:p>
          <a:p>
            <a:pPr marL="189230" indent="-177165">
              <a:lnSpc>
                <a:spcPct val="100000"/>
              </a:lnSpc>
              <a:spcBef>
                <a:spcPts val="845"/>
              </a:spcBef>
              <a:buAutoNum type="romanLcParenR"/>
              <a:tabLst>
                <a:tab pos="18986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advisory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merchant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field.</a:t>
            </a:r>
            <a:endParaRPr sz="1400">
              <a:latin typeface="Calibri"/>
              <a:cs typeface="Calibri"/>
            </a:endParaRPr>
          </a:p>
          <a:p>
            <a:pPr marL="231140" marR="297815" indent="-231140">
              <a:lnSpc>
                <a:spcPct val="150000"/>
              </a:lnSpc>
              <a:buAutoNum type="romanLcParenR"/>
              <a:tabLst>
                <a:tab pos="23114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with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 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` 1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crore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above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generally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eligible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TFCI.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Smaller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would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considered.</a:t>
            </a:r>
            <a:endParaRPr sz="1400">
              <a:latin typeface="Calibri"/>
              <a:cs typeface="Calibri"/>
            </a:endParaRPr>
          </a:p>
          <a:p>
            <a:pPr marL="229235" marR="87630" indent="-229235">
              <a:lnSpc>
                <a:spcPct val="150000"/>
              </a:lnSpc>
              <a:buAutoNum type="romanLcParenR"/>
              <a:tabLst>
                <a:tab pos="22923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TFCI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sanctioned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2003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aggregating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`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5.2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billion during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last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five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years,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resulting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more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12,217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hotel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rooms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employment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22,938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people.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5FF8F218-D3EB-4875-ABD6-9D3A2BC9409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8502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STATE</a:t>
            </a: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INDUSTRIAL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DEVELOPMENT</a:t>
            </a:r>
            <a:r>
              <a:rPr sz="22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CORPORATION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34680" cy="291782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Incorporated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 1956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SIDCs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setup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different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states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wholly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owned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promoting industrial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respective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states.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functions 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SIDCs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follows: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term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all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small,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medium,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large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enterprises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state,</a:t>
            </a:r>
            <a:endParaRPr sz="1400">
              <a:latin typeface="Calibri"/>
              <a:cs typeface="Calibri"/>
            </a:endParaRPr>
          </a:p>
          <a:p>
            <a:pPr marL="354965" marR="7239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Underwriting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directly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subscribing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debentures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enterprises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state,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ts val="2520"/>
              </a:lnSpc>
              <a:spcBef>
                <a:spcPts val="22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Preparing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feasibility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studies,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conducting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surveys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motivating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private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entrepreneurs</a:t>
            </a:r>
            <a:r>
              <a:rPr sz="1400" spc="5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 their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state;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62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  <a:tab pos="62680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Collaborating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private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entrepreneurs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ventures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joint	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assisted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sector.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2726E7FD-FB9D-48AA-8CCC-C5BC2F31B12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6ADE34C2-AACF-48BD-B3B5-EED05D7815C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3849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FUNCTIONS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66100" cy="290766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96850" indent="-184150">
              <a:lnSpc>
                <a:spcPct val="100000"/>
              </a:lnSpc>
              <a:spcBef>
                <a:spcPts val="945"/>
              </a:spcBef>
              <a:buAutoNum type="arabicParenR"/>
              <a:tabLst>
                <a:tab pos="19685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grant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advances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IFCI, SFCs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refinancing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granted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institutions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repayable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within 25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years.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2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advances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scheduled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state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co-operative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refinancing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granted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repayable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15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years.</a:t>
            </a:r>
            <a:endParaRPr sz="1400">
              <a:latin typeface="Calibri"/>
              <a:cs typeface="Calibri"/>
            </a:endParaRPr>
          </a:p>
          <a:p>
            <a:pPr marL="197485" marR="5080" indent="-197485">
              <a:lnSpc>
                <a:spcPct val="150000"/>
              </a:lnSpc>
              <a:spcBef>
                <a:spcPts val="5"/>
              </a:spcBef>
              <a:buAutoNum type="arabicParenR" startAt="3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grant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advances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IFCI, SFCs,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institutions,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scheduled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cooperative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way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refinancing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granted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institution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exports.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3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discount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rediscount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bills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3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underwrite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subscribe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debentures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3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subscribe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shares, bonds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debentures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institutions.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F58A14C-1C0E-467E-8D9B-76294EAF25B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018145" cy="290766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96850" indent="-184150">
              <a:lnSpc>
                <a:spcPct val="100000"/>
              </a:lnSpc>
              <a:spcBef>
                <a:spcPts val="945"/>
              </a:spcBef>
              <a:buAutoNum type="arabicParenR" startAt="7"/>
              <a:tabLst>
                <a:tab pos="19685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grant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line 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credit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advances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IFCI, SFCs,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7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grant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 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7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 guarantee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deferred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concern.</a:t>
            </a:r>
            <a:endParaRPr sz="1400">
              <a:latin typeface="Calibri"/>
              <a:cs typeface="Calibri"/>
            </a:endParaRPr>
          </a:p>
          <a:p>
            <a:pPr marL="286385" indent="-274320">
              <a:lnSpc>
                <a:spcPct val="100000"/>
              </a:lnSpc>
              <a:spcBef>
                <a:spcPts val="840"/>
              </a:spcBef>
              <a:buAutoNum type="arabicParenR" startAt="7"/>
              <a:tabLst>
                <a:tab pos="28702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guarantee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institutions.</a:t>
            </a:r>
            <a:endParaRPr sz="1400">
              <a:latin typeface="Calibri"/>
              <a:cs typeface="Calibri"/>
            </a:endParaRPr>
          </a:p>
          <a:p>
            <a:pPr marL="286385" indent="-274320">
              <a:lnSpc>
                <a:spcPct val="100000"/>
              </a:lnSpc>
              <a:spcBef>
                <a:spcPts val="845"/>
              </a:spcBef>
              <a:buAutoNum type="arabicParenR" startAt="7"/>
              <a:tabLst>
                <a:tab pos="28702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consultancy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merchant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 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outside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India.</a:t>
            </a:r>
            <a:endParaRPr sz="1400">
              <a:latin typeface="Calibri"/>
              <a:cs typeface="Calibri"/>
            </a:endParaRPr>
          </a:p>
          <a:p>
            <a:pPr marL="287020" marR="5080" indent="-287020">
              <a:lnSpc>
                <a:spcPct val="150000"/>
              </a:lnSpc>
              <a:buAutoNum type="arabicParenR" startAt="7"/>
              <a:tabLst>
                <a:tab pos="28702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technical,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legal,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administrative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person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promotion,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industry.</a:t>
            </a:r>
            <a:endParaRPr sz="1400">
              <a:latin typeface="Calibri"/>
              <a:cs typeface="Calibri"/>
            </a:endParaRPr>
          </a:p>
          <a:p>
            <a:pPr marL="286385" indent="-274320">
              <a:lnSpc>
                <a:spcPct val="100000"/>
              </a:lnSpc>
              <a:spcBef>
                <a:spcPts val="840"/>
              </a:spcBef>
              <a:buAutoNum type="arabicParenR" startAt="7"/>
              <a:tabLst>
                <a:tab pos="28702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Planning,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gaps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structure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India.</a:t>
            </a:r>
            <a:endParaRPr sz="1400">
              <a:latin typeface="Calibri"/>
              <a:cs typeface="Calibri"/>
            </a:endParaRPr>
          </a:p>
          <a:p>
            <a:pPr marL="286385" indent="-274320">
              <a:lnSpc>
                <a:spcPct val="100000"/>
              </a:lnSpc>
              <a:spcBef>
                <a:spcPts val="840"/>
              </a:spcBef>
              <a:buAutoNum type="arabicParenR" startAt="7"/>
              <a:tabLst>
                <a:tab pos="28702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trustee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holders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debentures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FAD14436-2FD3-464F-85B2-1F183C724C6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9423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SMALL INDUSTRIES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DEVELOPMENT</a:t>
            </a:r>
            <a:r>
              <a:rPr sz="220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BANK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INDIA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74990" cy="2267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SIDBI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established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April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1990,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wholly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owned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subsidiary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IDBI, under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 Industries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India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1990.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SIDBI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principal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institution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small-scale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Objectives:</a:t>
            </a:r>
            <a:r>
              <a:rPr sz="14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SIDBI's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objectives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are: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4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Initiate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steps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technological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upgradation,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and/or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modernization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existing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SSI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sector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India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abroad.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Promote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oriented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B5478EC2-988B-4C5E-B137-E022A1BE781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15329"/>
            <a:ext cx="8236584" cy="3935729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75"/>
              </a:spcBef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800" b="1" spc="-5" dirty="0">
                <a:solidFill>
                  <a:srgbClr val="585858"/>
                </a:solidFill>
                <a:latin typeface="Calibri"/>
                <a:cs typeface="Calibri"/>
              </a:rPr>
              <a:t>Functions</a:t>
            </a:r>
            <a:endParaRPr sz="1800">
              <a:latin typeface="Calibri"/>
              <a:cs typeface="Calibri"/>
            </a:endParaRPr>
          </a:p>
          <a:p>
            <a:pPr marL="197485" marR="5080" indent="-197485">
              <a:lnSpc>
                <a:spcPts val="2520"/>
              </a:lnSpc>
              <a:spcBef>
                <a:spcPts val="145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SIDBI's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SSS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primarily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channelized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existing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delivery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system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consisting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commercial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banks,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co-operative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banks,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RRBs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SFCs.</a:t>
            </a:r>
            <a:endParaRPr sz="1400">
              <a:latin typeface="Calibri"/>
              <a:cs typeface="Calibri"/>
            </a:endParaRPr>
          </a:p>
          <a:p>
            <a:pPr marL="196850" indent="-184150">
              <a:lnSpc>
                <a:spcPct val="100000"/>
              </a:lnSpc>
              <a:spcBef>
                <a:spcPts val="615"/>
              </a:spcBef>
              <a:buAutoNum type="arabicParenR"/>
              <a:tabLst>
                <a:tab pos="19685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Refinance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advances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extended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primary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lending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scale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units,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along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providing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them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resource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support.</a:t>
            </a:r>
            <a:endParaRPr sz="1400">
              <a:latin typeface="Calibri"/>
              <a:cs typeface="Calibri"/>
            </a:endParaRPr>
          </a:p>
          <a:p>
            <a:pPr marL="197485" marR="219710" indent="-197485">
              <a:lnSpc>
                <a:spcPct val="150000"/>
              </a:lnSpc>
              <a:buAutoNum type="arabicParenR" startAt="3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Discounts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rediscounts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bills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arising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machinery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small-scale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sector.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3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forms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organization 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eligible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refinance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for:</a:t>
            </a:r>
            <a:endParaRPr sz="1400">
              <a:latin typeface="Calibri"/>
              <a:cs typeface="Calibri"/>
            </a:endParaRPr>
          </a:p>
          <a:p>
            <a:pPr marL="192405" lvl="1" indent="-180340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19304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Setting up 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endParaRPr sz="1400">
              <a:latin typeface="Calibri"/>
              <a:cs typeface="Calibri"/>
            </a:endParaRPr>
          </a:p>
          <a:p>
            <a:pPr marL="199390" lvl="1" indent="-18732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0002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endParaRPr sz="1400">
              <a:latin typeface="Calibri"/>
              <a:cs typeface="Calibri"/>
            </a:endParaRPr>
          </a:p>
          <a:p>
            <a:pPr marL="180340" lvl="1" indent="-16827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18097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Modernization</a:t>
            </a:r>
            <a:endParaRPr sz="1400">
              <a:latin typeface="Calibri"/>
              <a:cs typeface="Calibri"/>
            </a:endParaRPr>
          </a:p>
          <a:p>
            <a:pPr marL="199390" lvl="1" indent="-187325">
              <a:lnSpc>
                <a:spcPct val="100000"/>
              </a:lnSpc>
              <a:spcBef>
                <a:spcPts val="845"/>
              </a:spcBef>
              <a:buAutoNum type="alphaLcParenR"/>
              <a:tabLst>
                <a:tab pos="20002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Diversification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existing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 activities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5901EFB0-83FC-4E91-9146-F3C96F348BA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7896225" cy="226758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96850" indent="-184150">
              <a:lnSpc>
                <a:spcPct val="100000"/>
              </a:lnSpc>
              <a:spcBef>
                <a:spcPts val="945"/>
              </a:spcBef>
              <a:buAutoNum type="arabicParenR" startAt="5"/>
              <a:tabLst>
                <a:tab pos="19685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Extends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capital/loan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National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Equity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Mahila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Udyan Nidhi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Mahila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Vikas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Nidhi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scheme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specified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lending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agencies.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6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Grants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well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refinance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extended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Primary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Lending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financing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export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Scale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Sector.</a:t>
            </a:r>
            <a:endParaRPr sz="1400">
              <a:latin typeface="Calibri"/>
              <a:cs typeface="Calibri"/>
            </a:endParaRPr>
          </a:p>
          <a:p>
            <a:pPr marL="197485" marR="15240" indent="-197485">
              <a:lnSpc>
                <a:spcPct val="150000"/>
              </a:lnSpc>
              <a:spcBef>
                <a:spcPts val="5"/>
              </a:spcBef>
              <a:buAutoNum type="arabicParenR" startAt="7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Venture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entrepreneurs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innovative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sound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team,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term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competitive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advantage.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7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Leasing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factoring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small-scale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SIDBI.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5A189489-CD91-4607-83CC-CFAB612DB25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6572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C660ED65-B2D8-4EFD-B8C8-BD8AFFD0B33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61144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INDUSTRIAL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FINANCE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CORPORATION</a:t>
            </a:r>
            <a:r>
              <a:rPr sz="22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INDIA</a:t>
            </a:r>
            <a:r>
              <a:rPr sz="2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(IFCI)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04505" cy="3227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IFCI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established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statutory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corporation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1st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July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1948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passed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Parliament,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IFCI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Act, 1948.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converted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limited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July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1,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1993.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objects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medium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long term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eligible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enterprises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corporate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sectors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economy,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particularly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those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which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banking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facilities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available.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Objectives</a:t>
            </a:r>
            <a:endParaRPr sz="1400">
              <a:latin typeface="Calibri"/>
              <a:cs typeface="Calibri"/>
            </a:endParaRPr>
          </a:p>
          <a:p>
            <a:pPr marL="193040" marR="142240" indent="-193040">
              <a:lnSpc>
                <a:spcPct val="150000"/>
              </a:lnSpc>
              <a:buAutoNum type="alphaLcParenR"/>
              <a:tabLst>
                <a:tab pos="19304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medium-term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engaged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manufacturing,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mining,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shipping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electricity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generation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distribution.</a:t>
            </a:r>
            <a:endParaRPr sz="1400">
              <a:latin typeface="Calibri"/>
              <a:cs typeface="Calibri"/>
            </a:endParaRPr>
          </a:p>
          <a:p>
            <a:pPr marL="199390" indent="-187325">
              <a:lnSpc>
                <a:spcPct val="100000"/>
              </a:lnSpc>
              <a:spcBef>
                <a:spcPts val="845"/>
              </a:spcBef>
              <a:buAutoNum type="alphaLcParenR"/>
              <a:tabLst>
                <a:tab pos="20002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period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long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25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years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 not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exceed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period;</a:t>
            </a:r>
            <a:endParaRPr sz="1400">
              <a:latin typeface="Calibri"/>
              <a:cs typeface="Calibri"/>
            </a:endParaRPr>
          </a:p>
          <a:p>
            <a:pPr marL="180340" marR="84455" indent="-180340">
              <a:lnSpc>
                <a:spcPct val="150000"/>
              </a:lnSpc>
              <a:buAutoNum type="alphaLcParenR"/>
              <a:tabLst>
                <a:tab pos="180340" algn="l"/>
                <a:tab pos="40201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grant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single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concern up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maximum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amount of rupees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crore.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limit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exceeded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permission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government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	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certain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circumstances;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C88200A-FFBA-4D40-AE97-B9D65E0F79F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59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2068</Words>
  <Application>Microsoft Office PowerPoint</Application>
  <PresentationFormat>On-screen Show (16:9)</PresentationFormat>
  <Paragraphs>140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Arial MT</vt:lpstr>
      <vt:lpstr>Calibri</vt:lpstr>
      <vt:lpstr>Office Theme</vt:lpstr>
      <vt:lpstr>SPECIALISED FINANCIAL INSTITUTION</vt:lpstr>
      <vt:lpstr>INDUSTRIAL DEVELOPMENT BANK OF INDIA (IDBI)</vt:lpstr>
      <vt:lpstr>FUNCTIONS</vt:lpstr>
      <vt:lpstr>PowerPoint Presentation</vt:lpstr>
      <vt:lpstr>SMALL INDUSTRIES DEVELOPMENT BANK OF INDIA</vt:lpstr>
      <vt:lpstr>PowerPoint Presentation</vt:lpstr>
      <vt:lpstr>PowerPoint Presentation</vt:lpstr>
      <vt:lpstr>PowerPoint Presentation</vt:lpstr>
      <vt:lpstr>INDUSTRIAL FINANCE CORPORATION OF INDIA (IFCI)</vt:lpstr>
      <vt:lpstr>PowerPoint Presentation</vt:lpstr>
      <vt:lpstr>PowerPoint Presentation</vt:lpstr>
      <vt:lpstr>INDUSTRIAL CREDIT AND INVESTMENT CORPORATION OF INDIA</vt:lpstr>
      <vt:lpstr>PowerPoint Presentation</vt:lpstr>
      <vt:lpstr>PowerPoint Presentation</vt:lpstr>
      <vt:lpstr>NATIONAL BANK FOR AGRICULTURE AND RURAL DEVELOPMENT</vt:lpstr>
      <vt:lpstr>PowerPoint Presentation</vt:lpstr>
      <vt:lpstr>INDUSTRIAL INVESTMENT BANK OF INDIA LTD.</vt:lpstr>
      <vt:lpstr>STATE FINANCIAL CORPORATIONS</vt:lpstr>
      <vt:lpstr>PowerPoint Presentation</vt:lpstr>
      <vt:lpstr>PowerPoint Presentation</vt:lpstr>
      <vt:lpstr>PowerPoint Presentation</vt:lpstr>
      <vt:lpstr>TOURISM FINANCE CORPORATION OF INDIA</vt:lpstr>
      <vt:lpstr>STATE INDUSTRIAL DEVELOPMENT CORPORATION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2022-04-06T03:20:51Z</dcterms:created>
  <dcterms:modified xsi:type="dcterms:W3CDTF">2022-04-06T03:39:43Z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