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</p:sldIdLst>
  <p:sldSz cx="9144000" cy="5143500" type="screen16x9"/>
  <p:notesSz cx="9144000" cy="5143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ky Mishra" userId="b0060985c44069fe" providerId="LiveId" clId="{082F312A-CA1A-4CC6-BD31-DCF2F72A1937}"/>
    <pc:docChg chg="custSel delSld modSld">
      <pc:chgData name="Lucky Mishra" userId="b0060985c44069fe" providerId="LiveId" clId="{082F312A-CA1A-4CC6-BD31-DCF2F72A1937}" dt="2022-04-06T03:32:23.444" v="68"/>
      <pc:docMkLst>
        <pc:docMk/>
      </pc:docMkLst>
      <pc:sldChg chg="addSp delSp modSp mod">
        <pc:chgData name="Lucky Mishra" userId="b0060985c44069fe" providerId="LiveId" clId="{082F312A-CA1A-4CC6-BD31-DCF2F72A1937}" dt="2022-04-06T03:28:26.359" v="2" actId="1076"/>
        <pc:sldMkLst>
          <pc:docMk/>
          <pc:sldMk cId="0" sldId="256"/>
        </pc:sldMkLst>
        <pc:picChg chg="del">
          <ac:chgData name="Lucky Mishra" userId="b0060985c44069fe" providerId="LiveId" clId="{082F312A-CA1A-4CC6-BD31-DCF2F72A1937}" dt="2022-04-06T03:22:19.202" v="0" actId="478"/>
          <ac:picMkLst>
            <pc:docMk/>
            <pc:sldMk cId="0" sldId="256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8:26.359" v="2" actId="1076"/>
          <ac:picMkLst>
            <pc:docMk/>
            <pc:sldMk cId="0" sldId="256"/>
            <ac:picMk id="6" creationId="{0E25FB5C-C1B7-4F2C-8F4E-6CA07D17DB99}"/>
          </ac:picMkLst>
        </pc:picChg>
      </pc:sldChg>
      <pc:sldChg chg="addSp delSp modSp mod">
        <pc:chgData name="Lucky Mishra" userId="b0060985c44069fe" providerId="LiveId" clId="{082F312A-CA1A-4CC6-BD31-DCF2F72A1937}" dt="2022-04-06T03:28:37.209" v="5" actId="1076"/>
        <pc:sldMkLst>
          <pc:docMk/>
          <pc:sldMk cId="0" sldId="257"/>
        </pc:sldMkLst>
        <pc:picChg chg="del">
          <ac:chgData name="Lucky Mishra" userId="b0060985c44069fe" providerId="LiveId" clId="{082F312A-CA1A-4CC6-BD31-DCF2F72A1937}" dt="2022-04-06T03:28:29.856" v="3" actId="478"/>
          <ac:picMkLst>
            <pc:docMk/>
            <pc:sldMk cId="0" sldId="257"/>
            <ac:picMk id="2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8:37.209" v="5" actId="1076"/>
          <ac:picMkLst>
            <pc:docMk/>
            <pc:sldMk cId="0" sldId="257"/>
            <ac:picMk id="5" creationId="{0E25FB5C-C1B7-4F2C-8F4E-6CA07D17DB99}"/>
          </ac:picMkLst>
        </pc:picChg>
      </pc:sldChg>
      <pc:sldChg chg="addSp delSp modSp mod">
        <pc:chgData name="Lucky Mishra" userId="b0060985c44069fe" providerId="LiveId" clId="{082F312A-CA1A-4CC6-BD31-DCF2F72A1937}" dt="2022-04-06T03:28:45.827" v="7" actId="478"/>
        <pc:sldMkLst>
          <pc:docMk/>
          <pc:sldMk cId="0" sldId="258"/>
        </pc:sldMkLst>
        <pc:picChg chg="del">
          <ac:chgData name="Lucky Mishra" userId="b0060985c44069fe" providerId="LiveId" clId="{082F312A-CA1A-4CC6-BD31-DCF2F72A1937}" dt="2022-04-06T03:28:45.827" v="7" actId="478"/>
          <ac:picMkLst>
            <pc:docMk/>
            <pc:sldMk cId="0" sldId="258"/>
            <ac:picMk id="2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8:42.918" v="6"/>
          <ac:picMkLst>
            <pc:docMk/>
            <pc:sldMk cId="0" sldId="258"/>
            <ac:picMk id="5" creationId="{63AB8E22-DECA-420B-A885-30657449B59A}"/>
          </ac:picMkLst>
        </pc:picChg>
      </pc:sldChg>
      <pc:sldChg chg="addSp delSp modSp mod">
        <pc:chgData name="Lucky Mishra" userId="b0060985c44069fe" providerId="LiveId" clId="{082F312A-CA1A-4CC6-BD31-DCF2F72A1937}" dt="2022-04-06T03:28:55.135" v="9"/>
        <pc:sldMkLst>
          <pc:docMk/>
          <pc:sldMk cId="0" sldId="259"/>
        </pc:sldMkLst>
        <pc:picChg chg="del">
          <ac:chgData name="Lucky Mishra" userId="b0060985c44069fe" providerId="LiveId" clId="{082F312A-CA1A-4CC6-BD31-DCF2F72A1937}" dt="2022-04-06T03:28:50.007" v="8" actId="478"/>
          <ac:picMkLst>
            <pc:docMk/>
            <pc:sldMk cId="0" sldId="259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8:55.135" v="9"/>
          <ac:picMkLst>
            <pc:docMk/>
            <pc:sldMk cId="0" sldId="259"/>
            <ac:picMk id="5" creationId="{FF963BBA-3606-49E7-8EE8-1CFD32BF42B6}"/>
          </ac:picMkLst>
        </pc:picChg>
      </pc:sldChg>
      <pc:sldChg chg="addSp delSp modSp mod">
        <pc:chgData name="Lucky Mishra" userId="b0060985c44069fe" providerId="LiveId" clId="{082F312A-CA1A-4CC6-BD31-DCF2F72A1937}" dt="2022-04-06T03:29:01.103" v="11"/>
        <pc:sldMkLst>
          <pc:docMk/>
          <pc:sldMk cId="0" sldId="260"/>
        </pc:sldMkLst>
        <pc:picChg chg="del">
          <ac:chgData name="Lucky Mishra" userId="b0060985c44069fe" providerId="LiveId" clId="{082F312A-CA1A-4CC6-BD31-DCF2F72A1937}" dt="2022-04-06T03:28:59.431" v="10" actId="478"/>
          <ac:picMkLst>
            <pc:docMk/>
            <pc:sldMk cId="0" sldId="260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9:01.103" v="11"/>
          <ac:picMkLst>
            <pc:docMk/>
            <pc:sldMk cId="0" sldId="260"/>
            <ac:picMk id="5" creationId="{93811B0B-F1AF-48EF-B9DC-7C5A9CEB5DCD}"/>
          </ac:picMkLst>
        </pc:picChg>
      </pc:sldChg>
      <pc:sldChg chg="addSp delSp modSp mod">
        <pc:chgData name="Lucky Mishra" userId="b0060985c44069fe" providerId="LiveId" clId="{082F312A-CA1A-4CC6-BD31-DCF2F72A1937}" dt="2022-04-06T03:29:07.035" v="13"/>
        <pc:sldMkLst>
          <pc:docMk/>
          <pc:sldMk cId="0" sldId="261"/>
        </pc:sldMkLst>
        <pc:picChg chg="del">
          <ac:chgData name="Lucky Mishra" userId="b0060985c44069fe" providerId="LiveId" clId="{082F312A-CA1A-4CC6-BD31-DCF2F72A1937}" dt="2022-04-06T03:29:05.265" v="12" actId="478"/>
          <ac:picMkLst>
            <pc:docMk/>
            <pc:sldMk cId="0" sldId="261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9:07.035" v="13"/>
          <ac:picMkLst>
            <pc:docMk/>
            <pc:sldMk cId="0" sldId="261"/>
            <ac:picMk id="5" creationId="{305755B6-EB40-4C52-A382-0171B72D3CEB}"/>
          </ac:picMkLst>
        </pc:picChg>
      </pc:sldChg>
      <pc:sldChg chg="addSp delSp modSp mod">
        <pc:chgData name="Lucky Mishra" userId="b0060985c44069fe" providerId="LiveId" clId="{082F312A-CA1A-4CC6-BD31-DCF2F72A1937}" dt="2022-04-06T03:29:14.624" v="15"/>
        <pc:sldMkLst>
          <pc:docMk/>
          <pc:sldMk cId="0" sldId="262"/>
        </pc:sldMkLst>
        <pc:picChg chg="del">
          <ac:chgData name="Lucky Mishra" userId="b0060985c44069fe" providerId="LiveId" clId="{082F312A-CA1A-4CC6-BD31-DCF2F72A1937}" dt="2022-04-06T03:29:13.136" v="14" actId="478"/>
          <ac:picMkLst>
            <pc:docMk/>
            <pc:sldMk cId="0" sldId="262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9:14.624" v="15"/>
          <ac:picMkLst>
            <pc:docMk/>
            <pc:sldMk cId="0" sldId="262"/>
            <ac:picMk id="4" creationId="{5AD9E1F2-13FE-48D1-B1F7-CEF034F1E28B}"/>
          </ac:picMkLst>
        </pc:picChg>
      </pc:sldChg>
      <pc:sldChg chg="addSp modSp mod">
        <pc:chgData name="Lucky Mishra" userId="b0060985c44069fe" providerId="LiveId" clId="{082F312A-CA1A-4CC6-BD31-DCF2F72A1937}" dt="2022-04-06T03:29:52.959" v="25"/>
        <pc:sldMkLst>
          <pc:docMk/>
          <pc:sldMk cId="0" sldId="263"/>
        </pc:sldMkLst>
        <pc:spChg chg="mod">
          <ac:chgData name="Lucky Mishra" userId="b0060985c44069fe" providerId="LiveId" clId="{082F312A-CA1A-4CC6-BD31-DCF2F72A1937}" dt="2022-04-06T03:29:49.413" v="24" actId="20577"/>
          <ac:spMkLst>
            <pc:docMk/>
            <pc:sldMk cId="0" sldId="263"/>
            <ac:spMk id="2" creationId="{00000000-0000-0000-0000-000000000000}"/>
          </ac:spMkLst>
        </pc:spChg>
        <pc:picChg chg="add mod">
          <ac:chgData name="Lucky Mishra" userId="b0060985c44069fe" providerId="LiveId" clId="{082F312A-CA1A-4CC6-BD31-DCF2F72A1937}" dt="2022-04-06T03:29:52.959" v="25"/>
          <ac:picMkLst>
            <pc:docMk/>
            <pc:sldMk cId="0" sldId="263"/>
            <ac:picMk id="3" creationId="{039010FA-55A3-4117-9E46-6EB902914679}"/>
          </ac:picMkLst>
        </pc:picChg>
      </pc:sldChg>
      <pc:sldChg chg="addSp delSp modSp mod">
        <pc:chgData name="Lucky Mishra" userId="b0060985c44069fe" providerId="LiveId" clId="{082F312A-CA1A-4CC6-BD31-DCF2F72A1937}" dt="2022-04-06T03:29:57.788" v="27"/>
        <pc:sldMkLst>
          <pc:docMk/>
          <pc:sldMk cId="0" sldId="264"/>
        </pc:sldMkLst>
        <pc:picChg chg="del">
          <ac:chgData name="Lucky Mishra" userId="b0060985c44069fe" providerId="LiveId" clId="{082F312A-CA1A-4CC6-BD31-DCF2F72A1937}" dt="2022-04-06T03:29:56.964" v="26" actId="478"/>
          <ac:picMkLst>
            <pc:docMk/>
            <pc:sldMk cId="0" sldId="264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29:57.788" v="27"/>
          <ac:picMkLst>
            <pc:docMk/>
            <pc:sldMk cId="0" sldId="264"/>
            <ac:picMk id="5" creationId="{159C6AB2-9BE9-4724-8698-3A5CB3EC149F}"/>
          </ac:picMkLst>
        </pc:picChg>
      </pc:sldChg>
      <pc:sldChg chg="del">
        <pc:chgData name="Lucky Mishra" userId="b0060985c44069fe" providerId="LiveId" clId="{082F312A-CA1A-4CC6-BD31-DCF2F72A1937}" dt="2022-04-06T03:30:02.246" v="28" actId="47"/>
        <pc:sldMkLst>
          <pc:docMk/>
          <pc:sldMk cId="0" sldId="265"/>
        </pc:sldMkLst>
      </pc:sldChg>
      <pc:sldChg chg="addSp delSp modSp mod">
        <pc:chgData name="Lucky Mishra" userId="b0060985c44069fe" providerId="LiveId" clId="{082F312A-CA1A-4CC6-BD31-DCF2F72A1937}" dt="2022-04-06T03:30:06.943" v="30" actId="478"/>
        <pc:sldMkLst>
          <pc:docMk/>
          <pc:sldMk cId="0" sldId="266"/>
        </pc:sldMkLst>
        <pc:picChg chg="del">
          <ac:chgData name="Lucky Mishra" userId="b0060985c44069fe" providerId="LiveId" clId="{082F312A-CA1A-4CC6-BD31-DCF2F72A1937}" dt="2022-04-06T03:30:06.943" v="30" actId="478"/>
          <ac:picMkLst>
            <pc:docMk/>
            <pc:sldMk cId="0" sldId="266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03.186" v="29"/>
          <ac:picMkLst>
            <pc:docMk/>
            <pc:sldMk cId="0" sldId="266"/>
            <ac:picMk id="5" creationId="{03463018-A511-45F2-9274-762158D9E280}"/>
          </ac:picMkLst>
        </pc:picChg>
      </pc:sldChg>
      <pc:sldChg chg="addSp delSp modSp mod">
        <pc:chgData name="Lucky Mishra" userId="b0060985c44069fe" providerId="LiveId" clId="{082F312A-CA1A-4CC6-BD31-DCF2F72A1937}" dt="2022-04-06T03:30:12.488" v="32"/>
        <pc:sldMkLst>
          <pc:docMk/>
          <pc:sldMk cId="0" sldId="267"/>
        </pc:sldMkLst>
        <pc:picChg chg="del">
          <ac:chgData name="Lucky Mishra" userId="b0060985c44069fe" providerId="LiveId" clId="{082F312A-CA1A-4CC6-BD31-DCF2F72A1937}" dt="2022-04-06T03:30:11.570" v="31" actId="478"/>
          <ac:picMkLst>
            <pc:docMk/>
            <pc:sldMk cId="0" sldId="267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12.488" v="32"/>
          <ac:picMkLst>
            <pc:docMk/>
            <pc:sldMk cId="0" sldId="267"/>
            <ac:picMk id="4" creationId="{FA938C79-593C-49E5-AE88-DED0B042309C}"/>
          </ac:picMkLst>
        </pc:picChg>
      </pc:sldChg>
      <pc:sldChg chg="addSp modSp mod">
        <pc:chgData name="Lucky Mishra" userId="b0060985c44069fe" providerId="LiveId" clId="{082F312A-CA1A-4CC6-BD31-DCF2F72A1937}" dt="2022-04-06T03:30:20.210" v="34" actId="20577"/>
        <pc:sldMkLst>
          <pc:docMk/>
          <pc:sldMk cId="0" sldId="268"/>
        </pc:sldMkLst>
        <pc:spChg chg="mod">
          <ac:chgData name="Lucky Mishra" userId="b0060985c44069fe" providerId="LiveId" clId="{082F312A-CA1A-4CC6-BD31-DCF2F72A1937}" dt="2022-04-06T03:30:20.210" v="34" actId="20577"/>
          <ac:spMkLst>
            <pc:docMk/>
            <pc:sldMk cId="0" sldId="268"/>
            <ac:spMk id="2" creationId="{00000000-0000-0000-0000-000000000000}"/>
          </ac:spMkLst>
        </pc:spChg>
        <pc:picChg chg="add mod">
          <ac:chgData name="Lucky Mishra" userId="b0060985c44069fe" providerId="LiveId" clId="{082F312A-CA1A-4CC6-BD31-DCF2F72A1937}" dt="2022-04-06T03:30:16.617" v="33"/>
          <ac:picMkLst>
            <pc:docMk/>
            <pc:sldMk cId="0" sldId="268"/>
            <ac:picMk id="3" creationId="{21D7F8AF-F3A9-4AC3-BE45-5D90F1AC1425}"/>
          </ac:picMkLst>
        </pc:picChg>
      </pc:sldChg>
      <pc:sldChg chg="addSp delSp modSp mod">
        <pc:chgData name="Lucky Mishra" userId="b0060985c44069fe" providerId="LiveId" clId="{082F312A-CA1A-4CC6-BD31-DCF2F72A1937}" dt="2022-04-06T03:30:25.677" v="36"/>
        <pc:sldMkLst>
          <pc:docMk/>
          <pc:sldMk cId="0" sldId="269"/>
        </pc:sldMkLst>
        <pc:picChg chg="del">
          <ac:chgData name="Lucky Mishra" userId="b0060985c44069fe" providerId="LiveId" clId="{082F312A-CA1A-4CC6-BD31-DCF2F72A1937}" dt="2022-04-06T03:30:24.791" v="35" actId="478"/>
          <ac:picMkLst>
            <pc:docMk/>
            <pc:sldMk cId="0" sldId="269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25.677" v="36"/>
          <ac:picMkLst>
            <pc:docMk/>
            <pc:sldMk cId="0" sldId="269"/>
            <ac:picMk id="5" creationId="{0EFDA8E6-9CD0-4AAE-AD1E-AD91BC6B54AC}"/>
          </ac:picMkLst>
        </pc:picChg>
      </pc:sldChg>
      <pc:sldChg chg="addSp delSp modSp mod">
        <pc:chgData name="Lucky Mishra" userId="b0060985c44069fe" providerId="LiveId" clId="{082F312A-CA1A-4CC6-BD31-DCF2F72A1937}" dt="2022-04-06T03:30:32.976" v="38"/>
        <pc:sldMkLst>
          <pc:docMk/>
          <pc:sldMk cId="0" sldId="270"/>
        </pc:sldMkLst>
        <pc:picChg chg="del">
          <ac:chgData name="Lucky Mishra" userId="b0060985c44069fe" providerId="LiveId" clId="{082F312A-CA1A-4CC6-BD31-DCF2F72A1937}" dt="2022-04-06T03:30:32.174" v="37" actId="478"/>
          <ac:picMkLst>
            <pc:docMk/>
            <pc:sldMk cId="0" sldId="270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32.976" v="38"/>
          <ac:picMkLst>
            <pc:docMk/>
            <pc:sldMk cId="0" sldId="270"/>
            <ac:picMk id="5" creationId="{BC36364C-37BE-4333-8D71-73FD039FF5A3}"/>
          </ac:picMkLst>
        </pc:picChg>
      </pc:sldChg>
      <pc:sldChg chg="addSp modSp">
        <pc:chgData name="Lucky Mishra" userId="b0060985c44069fe" providerId="LiveId" clId="{082F312A-CA1A-4CC6-BD31-DCF2F72A1937}" dt="2022-04-06T03:30:35.952" v="39"/>
        <pc:sldMkLst>
          <pc:docMk/>
          <pc:sldMk cId="0" sldId="271"/>
        </pc:sldMkLst>
        <pc:picChg chg="add mod">
          <ac:chgData name="Lucky Mishra" userId="b0060985c44069fe" providerId="LiveId" clId="{082F312A-CA1A-4CC6-BD31-DCF2F72A1937}" dt="2022-04-06T03:30:35.952" v="39"/>
          <ac:picMkLst>
            <pc:docMk/>
            <pc:sldMk cId="0" sldId="271"/>
            <ac:picMk id="3" creationId="{8AD6441B-21C8-40CB-9FDB-6B0A63EB3F59}"/>
          </ac:picMkLst>
        </pc:picChg>
      </pc:sldChg>
      <pc:sldChg chg="addSp delSp modSp mod">
        <pc:chgData name="Lucky Mishra" userId="b0060985c44069fe" providerId="LiveId" clId="{082F312A-CA1A-4CC6-BD31-DCF2F72A1937}" dt="2022-04-06T03:30:41.597" v="41"/>
        <pc:sldMkLst>
          <pc:docMk/>
          <pc:sldMk cId="0" sldId="272"/>
        </pc:sldMkLst>
        <pc:picChg chg="del">
          <ac:chgData name="Lucky Mishra" userId="b0060985c44069fe" providerId="LiveId" clId="{082F312A-CA1A-4CC6-BD31-DCF2F72A1937}" dt="2022-04-06T03:30:40.834" v="40" actId="478"/>
          <ac:picMkLst>
            <pc:docMk/>
            <pc:sldMk cId="0" sldId="272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41.597" v="41"/>
          <ac:picMkLst>
            <pc:docMk/>
            <pc:sldMk cId="0" sldId="272"/>
            <ac:picMk id="5" creationId="{C0AF573C-49C8-4117-998C-88C00F546864}"/>
          </ac:picMkLst>
        </pc:picChg>
      </pc:sldChg>
      <pc:sldChg chg="addSp delSp modSp mod">
        <pc:chgData name="Lucky Mishra" userId="b0060985c44069fe" providerId="LiveId" clId="{082F312A-CA1A-4CC6-BD31-DCF2F72A1937}" dt="2022-04-06T03:30:47.081" v="43"/>
        <pc:sldMkLst>
          <pc:docMk/>
          <pc:sldMk cId="0" sldId="273"/>
        </pc:sldMkLst>
        <pc:picChg chg="del">
          <ac:chgData name="Lucky Mishra" userId="b0060985c44069fe" providerId="LiveId" clId="{082F312A-CA1A-4CC6-BD31-DCF2F72A1937}" dt="2022-04-06T03:30:46.225" v="42" actId="478"/>
          <ac:picMkLst>
            <pc:docMk/>
            <pc:sldMk cId="0" sldId="273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47.081" v="43"/>
          <ac:picMkLst>
            <pc:docMk/>
            <pc:sldMk cId="0" sldId="273"/>
            <ac:picMk id="5" creationId="{78D0BD2F-9054-4BCB-A4D9-67DAF83A32F1}"/>
          </ac:picMkLst>
        </pc:picChg>
      </pc:sldChg>
      <pc:sldChg chg="addSp modSp">
        <pc:chgData name="Lucky Mishra" userId="b0060985c44069fe" providerId="LiveId" clId="{082F312A-CA1A-4CC6-BD31-DCF2F72A1937}" dt="2022-04-06T03:30:50.520" v="44"/>
        <pc:sldMkLst>
          <pc:docMk/>
          <pc:sldMk cId="0" sldId="274"/>
        </pc:sldMkLst>
        <pc:picChg chg="add mod">
          <ac:chgData name="Lucky Mishra" userId="b0060985c44069fe" providerId="LiveId" clId="{082F312A-CA1A-4CC6-BD31-DCF2F72A1937}" dt="2022-04-06T03:30:50.520" v="44"/>
          <ac:picMkLst>
            <pc:docMk/>
            <pc:sldMk cId="0" sldId="274"/>
            <ac:picMk id="3" creationId="{B2733896-9B8C-4B76-9268-3F3E467841CB}"/>
          </ac:picMkLst>
        </pc:picChg>
      </pc:sldChg>
      <pc:sldChg chg="addSp delSp modSp mod">
        <pc:chgData name="Lucky Mishra" userId="b0060985c44069fe" providerId="LiveId" clId="{082F312A-CA1A-4CC6-BD31-DCF2F72A1937}" dt="2022-04-06T03:30:55.607" v="46"/>
        <pc:sldMkLst>
          <pc:docMk/>
          <pc:sldMk cId="0" sldId="275"/>
        </pc:sldMkLst>
        <pc:picChg chg="del">
          <ac:chgData name="Lucky Mishra" userId="b0060985c44069fe" providerId="LiveId" clId="{082F312A-CA1A-4CC6-BD31-DCF2F72A1937}" dt="2022-04-06T03:30:54.902" v="45" actId="478"/>
          <ac:picMkLst>
            <pc:docMk/>
            <pc:sldMk cId="0" sldId="275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0:55.607" v="46"/>
          <ac:picMkLst>
            <pc:docMk/>
            <pc:sldMk cId="0" sldId="275"/>
            <ac:picMk id="5" creationId="{AB120A64-6726-457B-9C5F-71307AB80C85}"/>
          </ac:picMkLst>
        </pc:picChg>
      </pc:sldChg>
      <pc:sldChg chg="addSp delSp modSp mod">
        <pc:chgData name="Lucky Mishra" userId="b0060985c44069fe" providerId="LiveId" clId="{082F312A-CA1A-4CC6-BD31-DCF2F72A1937}" dt="2022-04-06T03:31:01.293" v="48"/>
        <pc:sldMkLst>
          <pc:docMk/>
          <pc:sldMk cId="0" sldId="276"/>
        </pc:sldMkLst>
        <pc:picChg chg="del">
          <ac:chgData name="Lucky Mishra" userId="b0060985c44069fe" providerId="LiveId" clId="{082F312A-CA1A-4CC6-BD31-DCF2F72A1937}" dt="2022-04-06T03:31:00.638" v="47" actId="478"/>
          <ac:picMkLst>
            <pc:docMk/>
            <pc:sldMk cId="0" sldId="276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01.293" v="48"/>
          <ac:picMkLst>
            <pc:docMk/>
            <pc:sldMk cId="0" sldId="276"/>
            <ac:picMk id="4" creationId="{D60AF75A-1EA3-4E0C-BCC8-5F67CEE1BCE6}"/>
          </ac:picMkLst>
        </pc:picChg>
      </pc:sldChg>
      <pc:sldChg chg="addSp delSp modSp mod">
        <pc:chgData name="Lucky Mishra" userId="b0060985c44069fe" providerId="LiveId" clId="{082F312A-CA1A-4CC6-BD31-DCF2F72A1937}" dt="2022-04-06T03:31:06.454" v="50"/>
        <pc:sldMkLst>
          <pc:docMk/>
          <pc:sldMk cId="0" sldId="277"/>
        </pc:sldMkLst>
        <pc:picChg chg="del">
          <ac:chgData name="Lucky Mishra" userId="b0060985c44069fe" providerId="LiveId" clId="{082F312A-CA1A-4CC6-BD31-DCF2F72A1937}" dt="2022-04-06T03:31:05.822" v="49" actId="478"/>
          <ac:picMkLst>
            <pc:docMk/>
            <pc:sldMk cId="0" sldId="277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06.454" v="50"/>
          <ac:picMkLst>
            <pc:docMk/>
            <pc:sldMk cId="0" sldId="277"/>
            <ac:picMk id="4" creationId="{D8149CCA-F314-4E07-9E84-081041AF7E53}"/>
          </ac:picMkLst>
        </pc:picChg>
      </pc:sldChg>
      <pc:sldChg chg="addSp modSp">
        <pc:chgData name="Lucky Mishra" userId="b0060985c44069fe" providerId="LiveId" clId="{082F312A-CA1A-4CC6-BD31-DCF2F72A1937}" dt="2022-04-06T03:31:09.130" v="51"/>
        <pc:sldMkLst>
          <pc:docMk/>
          <pc:sldMk cId="0" sldId="278"/>
        </pc:sldMkLst>
        <pc:picChg chg="add mod">
          <ac:chgData name="Lucky Mishra" userId="b0060985c44069fe" providerId="LiveId" clId="{082F312A-CA1A-4CC6-BD31-DCF2F72A1937}" dt="2022-04-06T03:31:09.130" v="51"/>
          <ac:picMkLst>
            <pc:docMk/>
            <pc:sldMk cId="0" sldId="278"/>
            <ac:picMk id="3" creationId="{7EDEEF40-E587-4CFF-9331-8951547B0522}"/>
          </ac:picMkLst>
        </pc:picChg>
      </pc:sldChg>
      <pc:sldChg chg="addSp delSp modSp mod">
        <pc:chgData name="Lucky Mishra" userId="b0060985c44069fe" providerId="LiveId" clId="{082F312A-CA1A-4CC6-BD31-DCF2F72A1937}" dt="2022-04-06T03:31:39.794" v="53"/>
        <pc:sldMkLst>
          <pc:docMk/>
          <pc:sldMk cId="0" sldId="279"/>
        </pc:sldMkLst>
        <pc:picChg chg="del">
          <ac:chgData name="Lucky Mishra" userId="b0060985c44069fe" providerId="LiveId" clId="{082F312A-CA1A-4CC6-BD31-DCF2F72A1937}" dt="2022-04-06T03:31:38.319" v="52" actId="478"/>
          <ac:picMkLst>
            <pc:docMk/>
            <pc:sldMk cId="0" sldId="279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39.794" v="53"/>
          <ac:picMkLst>
            <pc:docMk/>
            <pc:sldMk cId="0" sldId="279"/>
            <ac:picMk id="5" creationId="{3EE7043A-77A3-4FCA-B5A4-4A6E48582F23}"/>
          </ac:picMkLst>
        </pc:picChg>
      </pc:sldChg>
      <pc:sldChg chg="addSp delSp modSp mod">
        <pc:chgData name="Lucky Mishra" userId="b0060985c44069fe" providerId="LiveId" clId="{082F312A-CA1A-4CC6-BD31-DCF2F72A1937}" dt="2022-04-06T03:31:46.243" v="55"/>
        <pc:sldMkLst>
          <pc:docMk/>
          <pc:sldMk cId="0" sldId="280"/>
        </pc:sldMkLst>
        <pc:picChg chg="del">
          <ac:chgData name="Lucky Mishra" userId="b0060985c44069fe" providerId="LiveId" clId="{082F312A-CA1A-4CC6-BD31-DCF2F72A1937}" dt="2022-04-06T03:31:44.986" v="54" actId="478"/>
          <ac:picMkLst>
            <pc:docMk/>
            <pc:sldMk cId="0" sldId="280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46.243" v="55"/>
          <ac:picMkLst>
            <pc:docMk/>
            <pc:sldMk cId="0" sldId="280"/>
            <ac:picMk id="4" creationId="{1F0B42E5-A6CC-4946-AD29-2437EC8FE5F2}"/>
          </ac:picMkLst>
        </pc:picChg>
      </pc:sldChg>
      <pc:sldChg chg="addSp delSp modSp mod">
        <pc:chgData name="Lucky Mishra" userId="b0060985c44069fe" providerId="LiveId" clId="{082F312A-CA1A-4CC6-BD31-DCF2F72A1937}" dt="2022-04-06T03:31:52.928" v="57"/>
        <pc:sldMkLst>
          <pc:docMk/>
          <pc:sldMk cId="0" sldId="281"/>
        </pc:sldMkLst>
        <pc:picChg chg="del">
          <ac:chgData name="Lucky Mishra" userId="b0060985c44069fe" providerId="LiveId" clId="{082F312A-CA1A-4CC6-BD31-DCF2F72A1937}" dt="2022-04-06T03:31:51.672" v="56" actId="478"/>
          <ac:picMkLst>
            <pc:docMk/>
            <pc:sldMk cId="0" sldId="281"/>
            <ac:picMk id="3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52.928" v="57"/>
          <ac:picMkLst>
            <pc:docMk/>
            <pc:sldMk cId="0" sldId="281"/>
            <ac:picMk id="4" creationId="{B117FA2E-87E4-403B-A20B-B0ACC974210C}"/>
          </ac:picMkLst>
        </pc:picChg>
      </pc:sldChg>
      <pc:sldChg chg="addSp delSp modSp mod">
        <pc:chgData name="Lucky Mishra" userId="b0060985c44069fe" providerId="LiveId" clId="{082F312A-CA1A-4CC6-BD31-DCF2F72A1937}" dt="2022-04-06T03:31:59.029" v="59"/>
        <pc:sldMkLst>
          <pc:docMk/>
          <pc:sldMk cId="0" sldId="282"/>
        </pc:sldMkLst>
        <pc:picChg chg="del">
          <ac:chgData name="Lucky Mishra" userId="b0060985c44069fe" providerId="LiveId" clId="{082F312A-CA1A-4CC6-BD31-DCF2F72A1937}" dt="2022-04-06T03:31:57.838" v="58" actId="478"/>
          <ac:picMkLst>
            <pc:docMk/>
            <pc:sldMk cId="0" sldId="282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1:59.029" v="59"/>
          <ac:picMkLst>
            <pc:docMk/>
            <pc:sldMk cId="0" sldId="282"/>
            <ac:picMk id="5" creationId="{4BE6D68E-8140-42BF-BF7A-71095BAAD971}"/>
          </ac:picMkLst>
        </pc:picChg>
      </pc:sldChg>
      <pc:sldChg chg="addSp modSp">
        <pc:chgData name="Lucky Mishra" userId="b0060985c44069fe" providerId="LiveId" clId="{082F312A-CA1A-4CC6-BD31-DCF2F72A1937}" dt="2022-04-06T03:32:02.530" v="60"/>
        <pc:sldMkLst>
          <pc:docMk/>
          <pc:sldMk cId="0" sldId="283"/>
        </pc:sldMkLst>
        <pc:picChg chg="add mod">
          <ac:chgData name="Lucky Mishra" userId="b0060985c44069fe" providerId="LiveId" clId="{082F312A-CA1A-4CC6-BD31-DCF2F72A1937}" dt="2022-04-06T03:32:02.530" v="60"/>
          <ac:picMkLst>
            <pc:docMk/>
            <pc:sldMk cId="0" sldId="283"/>
            <ac:picMk id="3" creationId="{C8EE015B-1817-41BA-9A2D-1DCA0994158A}"/>
          </ac:picMkLst>
        </pc:picChg>
      </pc:sldChg>
      <pc:sldChg chg="addSp delSp modSp mod">
        <pc:chgData name="Lucky Mishra" userId="b0060985c44069fe" providerId="LiveId" clId="{082F312A-CA1A-4CC6-BD31-DCF2F72A1937}" dt="2022-04-06T03:32:08.407" v="62"/>
        <pc:sldMkLst>
          <pc:docMk/>
          <pc:sldMk cId="0" sldId="284"/>
        </pc:sldMkLst>
        <pc:picChg chg="del">
          <ac:chgData name="Lucky Mishra" userId="b0060985c44069fe" providerId="LiveId" clId="{082F312A-CA1A-4CC6-BD31-DCF2F72A1937}" dt="2022-04-06T03:32:07.139" v="61" actId="478"/>
          <ac:picMkLst>
            <pc:docMk/>
            <pc:sldMk cId="0" sldId="284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2:08.407" v="62"/>
          <ac:picMkLst>
            <pc:docMk/>
            <pc:sldMk cId="0" sldId="284"/>
            <ac:picMk id="5" creationId="{6EA69E98-45AE-4E3F-9B48-EDE3A028E95A}"/>
          </ac:picMkLst>
        </pc:picChg>
      </pc:sldChg>
      <pc:sldChg chg="addSp delSp modSp mod">
        <pc:chgData name="Lucky Mishra" userId="b0060985c44069fe" providerId="LiveId" clId="{082F312A-CA1A-4CC6-BD31-DCF2F72A1937}" dt="2022-04-06T03:32:13.389" v="64"/>
        <pc:sldMkLst>
          <pc:docMk/>
          <pc:sldMk cId="0" sldId="285"/>
        </pc:sldMkLst>
        <pc:picChg chg="del">
          <ac:chgData name="Lucky Mishra" userId="b0060985c44069fe" providerId="LiveId" clId="{082F312A-CA1A-4CC6-BD31-DCF2F72A1937}" dt="2022-04-06T03:32:12.688" v="63" actId="478"/>
          <ac:picMkLst>
            <pc:docMk/>
            <pc:sldMk cId="0" sldId="285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2:13.389" v="64"/>
          <ac:picMkLst>
            <pc:docMk/>
            <pc:sldMk cId="0" sldId="285"/>
            <ac:picMk id="5" creationId="{347E4BCF-76C3-45CC-B79E-A0C9D5D05074}"/>
          </ac:picMkLst>
        </pc:picChg>
      </pc:sldChg>
      <pc:sldChg chg="addSp delSp modSp mod">
        <pc:chgData name="Lucky Mishra" userId="b0060985c44069fe" providerId="LiveId" clId="{082F312A-CA1A-4CC6-BD31-DCF2F72A1937}" dt="2022-04-06T03:32:18.317" v="66"/>
        <pc:sldMkLst>
          <pc:docMk/>
          <pc:sldMk cId="0" sldId="286"/>
        </pc:sldMkLst>
        <pc:picChg chg="del">
          <ac:chgData name="Lucky Mishra" userId="b0060985c44069fe" providerId="LiveId" clId="{082F312A-CA1A-4CC6-BD31-DCF2F72A1937}" dt="2022-04-06T03:32:17.684" v="65" actId="478"/>
          <ac:picMkLst>
            <pc:docMk/>
            <pc:sldMk cId="0" sldId="286"/>
            <ac:picMk id="4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2:18.317" v="66"/>
          <ac:picMkLst>
            <pc:docMk/>
            <pc:sldMk cId="0" sldId="286"/>
            <ac:picMk id="5" creationId="{6456AC91-6C60-4F3F-B71B-537A29297775}"/>
          </ac:picMkLst>
        </pc:picChg>
      </pc:sldChg>
      <pc:sldChg chg="addSp delSp modSp mod">
        <pc:chgData name="Lucky Mishra" userId="b0060985c44069fe" providerId="LiveId" clId="{082F312A-CA1A-4CC6-BD31-DCF2F72A1937}" dt="2022-04-06T03:32:23.444" v="68"/>
        <pc:sldMkLst>
          <pc:docMk/>
          <pc:sldMk cId="0" sldId="287"/>
        </pc:sldMkLst>
        <pc:picChg chg="del">
          <ac:chgData name="Lucky Mishra" userId="b0060985c44069fe" providerId="LiveId" clId="{082F312A-CA1A-4CC6-BD31-DCF2F72A1937}" dt="2022-04-06T03:32:22.895" v="67" actId="478"/>
          <ac:picMkLst>
            <pc:docMk/>
            <pc:sldMk cId="0" sldId="287"/>
            <ac:picMk id="2" creationId="{00000000-0000-0000-0000-000000000000}"/>
          </ac:picMkLst>
        </pc:picChg>
        <pc:picChg chg="add mod">
          <ac:chgData name="Lucky Mishra" userId="b0060985c44069fe" providerId="LiveId" clId="{082F312A-CA1A-4CC6-BD31-DCF2F72A1937}" dt="2022-04-06T03:32:23.444" v="68"/>
          <ac:picMkLst>
            <pc:docMk/>
            <pc:sldMk cId="0" sldId="287"/>
            <ac:picMk id="4" creationId="{211BC61F-4524-4D0B-B82F-01A2F57F7E9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12873" y="810727"/>
            <a:ext cx="4318253" cy="2129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4954" y="1187253"/>
            <a:ext cx="8194090" cy="3547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0D0D0D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111313"/>
            <a:ext cx="9143999" cy="102956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208782" y="1661286"/>
            <a:ext cx="27882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5" dirty="0"/>
              <a:t>CAPITAL</a:t>
            </a:r>
            <a:r>
              <a:rPr sz="3000" spc="-90" dirty="0"/>
              <a:t> </a:t>
            </a:r>
            <a:r>
              <a:rPr sz="3000" spc="-5" dirty="0"/>
              <a:t>MARKET</a:t>
            </a:r>
            <a:endParaRPr sz="3000"/>
          </a:p>
        </p:txBody>
      </p:sp>
      <p:sp>
        <p:nvSpPr>
          <p:cNvPr id="5" name="object 5"/>
          <p:cNvSpPr txBox="1"/>
          <p:nvPr/>
        </p:nvSpPr>
        <p:spPr>
          <a:xfrm>
            <a:off x="2301367" y="2645156"/>
            <a:ext cx="3958590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44244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Arial"/>
                <a:cs typeface="Arial"/>
              </a:rPr>
              <a:t>SUBJECT </a:t>
            </a:r>
            <a:r>
              <a:rPr sz="1400" b="1" dirty="0">
                <a:latin typeface="Arial"/>
                <a:cs typeface="Arial"/>
              </a:rPr>
              <a:t>: </a:t>
            </a:r>
            <a:r>
              <a:rPr sz="1400" b="1" spc="-5" dirty="0">
                <a:latin typeface="Arial"/>
                <a:cs typeface="Arial"/>
              </a:rPr>
              <a:t>(ENTREPRENEURSHIP)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4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NUMBER: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6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400" b="1" spc="-10" dirty="0">
                <a:latin typeface="Arial"/>
                <a:cs typeface="Arial"/>
              </a:rPr>
              <a:t>CHAPTER</a:t>
            </a:r>
            <a:r>
              <a:rPr sz="1400" b="1" spc="3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NAME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: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RESOURCE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MOBILIZATION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6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" y="34290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57480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PUBLIC</a:t>
            </a:r>
            <a:r>
              <a:rPr sz="2200" spc="-25" dirty="0"/>
              <a:t> </a:t>
            </a:r>
            <a:r>
              <a:rPr sz="2200" spc="-5" dirty="0"/>
              <a:t>ISSUE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19745" cy="35579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 popular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days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entrepreneurs.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involves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issue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prospectus.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enterprise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itself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limited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company 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commonly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preparing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prospectus.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ADVANTAGES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Access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Mergers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acquisitions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valuations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Benchmark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trading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price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Incentives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Reduced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3463018-A511-45F2-9274-762158D9E280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249965"/>
            <a:ext cx="6494780" cy="3495040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Less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dilution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Liquidity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Prestige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DRAWBACKS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accountability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shareholders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maintain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dividend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growth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trends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Becoming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vulnerable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an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unwelcome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takeover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observe 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adhere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strictly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rules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regulations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governing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bodies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Increasing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costs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complying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level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reporting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requirements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Relinquishing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control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following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Suffering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 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privacy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result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media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interest.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FA938C79-593C-49E5-AE88-DED0B042309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975267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endParaRPr lang="en-US" sz="1800" b="1" spc="-1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 dirty="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 dirty="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21D7F8AF-F3A9-4AC3-BE45-5D90F1AC142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6021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RIGHTS</a:t>
            </a:r>
            <a:r>
              <a:rPr sz="2200" spc="-50" dirty="0"/>
              <a:t> </a:t>
            </a:r>
            <a:r>
              <a:rPr sz="2200" spc="-5" dirty="0"/>
              <a:t>ISSUE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94675" cy="22675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additional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shareholders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offering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pro-rata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basis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giving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them 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right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certain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number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proportion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 they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holding.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Normally,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circular,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rights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proposed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shareholders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endParaRPr sz="1400">
              <a:latin typeface="Calibri"/>
              <a:cs typeface="Calibri"/>
            </a:endParaRPr>
          </a:p>
          <a:p>
            <a:pPr marL="354965" marR="659130">
              <a:lnSpc>
                <a:spcPct val="150000"/>
              </a:lnSpc>
              <a:spcBef>
                <a:spcPts val="5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willing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subscribe,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renounce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same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favor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another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inexpensive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brokers,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agents,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underwriters,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prospectus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enlistment,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EFDA8E6-9CD0-4AAE-AD1E-AD91BC6B54A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4987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PRIVATE</a:t>
            </a:r>
            <a:r>
              <a:rPr sz="2200" spc="-35" dirty="0"/>
              <a:t> </a:t>
            </a:r>
            <a:r>
              <a:rPr sz="2200" spc="-5" dirty="0"/>
              <a:t>PLACEMENT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15300" cy="29076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Private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placement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sale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limited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number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sophisticated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herein,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funds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mainly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institutional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like:</a:t>
            </a:r>
            <a:endParaRPr sz="1400">
              <a:latin typeface="Calibri"/>
              <a:cs typeface="Calibri"/>
            </a:endParaRPr>
          </a:p>
          <a:p>
            <a:pPr marL="147955" indent="-135890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1485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Unit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Trust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endParaRPr sz="1400">
              <a:latin typeface="Calibri"/>
              <a:cs typeface="Calibri"/>
            </a:endParaRPr>
          </a:p>
          <a:p>
            <a:pPr marL="189230" indent="-177165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18986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Life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Insurance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endParaRPr sz="1400">
              <a:latin typeface="Calibri"/>
              <a:cs typeface="Calibri"/>
            </a:endParaRPr>
          </a:p>
          <a:p>
            <a:pPr marL="230504" indent="-218440">
              <a:lnSpc>
                <a:spcPct val="100000"/>
              </a:lnSpc>
              <a:spcBef>
                <a:spcPts val="845"/>
              </a:spcBef>
              <a:buAutoNum type="romanLcParenR"/>
              <a:tabLst>
                <a:tab pos="23114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Insurance Corporation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</a:t>
            </a:r>
            <a:endParaRPr sz="1400">
              <a:latin typeface="Calibri"/>
              <a:cs typeface="Calibri"/>
            </a:endParaRPr>
          </a:p>
          <a:p>
            <a:pPr marL="228600" indent="-216535">
              <a:lnSpc>
                <a:spcPct val="100000"/>
              </a:lnSpc>
              <a:spcBef>
                <a:spcPts val="840"/>
              </a:spcBef>
              <a:buAutoNum type="romanLcParenR"/>
              <a:tabLst>
                <a:tab pos="22923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Army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Group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Insurance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V)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Level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Corporations, etc.</a:t>
            </a:r>
            <a:endParaRPr sz="1400">
              <a:latin typeface="Calibri"/>
              <a:cs typeface="Calibri"/>
            </a:endParaRPr>
          </a:p>
          <a:p>
            <a:pPr marL="354965" marR="8763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effective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capital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 not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wish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disclose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open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BC36364C-37BE-4333-8D71-73FD039FF5A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07257" y="1197438"/>
            <a:ext cx="3187065" cy="65722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5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3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8AD6441B-21C8-40CB-9FDB-6B0A63EB3F5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5996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OFFER</a:t>
            </a:r>
            <a:r>
              <a:rPr sz="2200" spc="-15" dirty="0"/>
              <a:t> </a:t>
            </a:r>
            <a:r>
              <a:rPr sz="2200" spc="-5" dirty="0"/>
              <a:t>TO</a:t>
            </a:r>
            <a:r>
              <a:rPr sz="2200" spc="-25" dirty="0"/>
              <a:t> </a:t>
            </a:r>
            <a:r>
              <a:rPr sz="2200" spc="-10" dirty="0"/>
              <a:t>EMPLOYEES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810500" cy="25876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offering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gained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much popularity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countries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world.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method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enables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employees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become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shareholders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leading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to:</a:t>
            </a:r>
            <a:endParaRPr sz="1400">
              <a:latin typeface="Calibri"/>
              <a:cs typeface="Calibri"/>
            </a:endParaRPr>
          </a:p>
          <a:p>
            <a:pPr marL="191770" indent="-17970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240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efficiency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4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Low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labor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turnover</a:t>
            </a:r>
            <a:endParaRPr sz="1400">
              <a:latin typeface="Calibri"/>
              <a:cs typeface="Calibri"/>
            </a:endParaRPr>
          </a:p>
          <a:p>
            <a:pPr marL="179705" indent="-1676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803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Better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locations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Low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floatation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cost</a:t>
            </a:r>
            <a:endParaRPr sz="1400">
              <a:latin typeface="Calibri"/>
              <a:cs typeface="Calibri"/>
            </a:endParaRPr>
          </a:p>
          <a:p>
            <a:pPr marL="195580" indent="-18288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558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Wider/higher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generation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-5" dirty="0">
                <a:solidFill>
                  <a:srgbClr val="0D0D0D"/>
                </a:solidFill>
                <a:latin typeface="Arial MT"/>
                <a:cs typeface="Arial MT"/>
              </a:rPr>
              <a:t>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C0AF573C-49C8-4117-998C-88C00F54686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5222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SECONDARY</a:t>
            </a:r>
            <a:r>
              <a:rPr sz="2200" spc="-40" dirty="0"/>
              <a:t> </a:t>
            </a:r>
            <a:r>
              <a:rPr sz="2200" spc="-10" dirty="0"/>
              <a:t>MARKET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93709" cy="1947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7239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transaction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debentures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subsequent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offering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 "Secondary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Transaction".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secondary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old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stock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old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earlier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sold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existing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investors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endParaRPr sz="1400">
              <a:latin typeface="Calibri"/>
              <a:cs typeface="Calibri"/>
            </a:endParaRPr>
          </a:p>
          <a:p>
            <a:pPr marL="354965" marR="5080" indent="-342900">
              <a:lnSpc>
                <a:spcPct val="150000"/>
              </a:lnSpc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operates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medium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stock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trading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activities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measure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safety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fair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investors</a:t>
            </a: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.</a:t>
            </a:r>
            <a:endParaRPr sz="1400">
              <a:latin typeface="Arial MT"/>
              <a:cs typeface="Arial MT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78D0BD2F-9054-4BCB-A4D9-67DAF83A32F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895345" y="1198244"/>
            <a:ext cx="3187065" cy="65659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800" b="1" spc="-10" dirty="0">
                <a:latin typeface="Arial"/>
                <a:cs typeface="Arial"/>
              </a:rPr>
              <a:t>THANKING</a:t>
            </a:r>
            <a:r>
              <a:rPr sz="1800" b="1" spc="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YOU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8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8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B2733896-9B8C-4B76-9268-3F3E467841C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2852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STOCK</a:t>
            </a:r>
            <a:r>
              <a:rPr sz="2200" spc="-65" dirty="0"/>
              <a:t> </a:t>
            </a:r>
            <a:r>
              <a:rPr sz="2200" spc="-5" dirty="0"/>
              <a:t>EXCHANGE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33409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exchange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anybody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individuals,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whether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incorporated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constituted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assisting,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regulating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controlling 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buying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dealing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Features</a:t>
            </a:r>
            <a:endParaRPr sz="1400">
              <a:latin typeface="Calibri"/>
              <a:cs typeface="Calibri"/>
            </a:endParaRPr>
          </a:p>
          <a:p>
            <a:pPr marL="196850" indent="-184150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685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Association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5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Recognition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central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government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second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Regulates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Allow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listed securities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Transactions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only 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AB120A64-6726-457B-9C5F-71307AB80C8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266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NEED</a:t>
            </a:r>
            <a:r>
              <a:rPr sz="2200" spc="-20" dirty="0"/>
              <a:t> </a:t>
            </a:r>
            <a:r>
              <a:rPr sz="2200" spc="-5" dirty="0"/>
              <a:t>OF</a:t>
            </a:r>
            <a:r>
              <a:rPr sz="2200" spc="-20" dirty="0"/>
              <a:t> </a:t>
            </a:r>
            <a:r>
              <a:rPr sz="2200" spc="-5" dirty="0"/>
              <a:t>FINANCE</a:t>
            </a:r>
            <a:endParaRPr sz="22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4810" marR="5080" indent="-342900">
              <a:lnSpc>
                <a:spcPct val="150100"/>
              </a:lnSpc>
              <a:spcBef>
                <a:spcPts val="10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84810" algn="l"/>
                <a:tab pos="385445" algn="l"/>
              </a:tabLst>
            </a:pPr>
            <a:r>
              <a:rPr spc="-5" dirty="0"/>
              <a:t>‘Finance’</a:t>
            </a:r>
            <a:r>
              <a:rPr spc="5" dirty="0"/>
              <a:t> </a:t>
            </a:r>
            <a:r>
              <a:rPr dirty="0"/>
              <a:t>refers</a:t>
            </a:r>
            <a:r>
              <a:rPr spc="-10" dirty="0"/>
              <a:t> </a:t>
            </a:r>
            <a:r>
              <a:rPr dirty="0"/>
              <a:t>to </a:t>
            </a:r>
            <a:r>
              <a:rPr spc="-5" dirty="0"/>
              <a:t>funds</a:t>
            </a:r>
            <a:r>
              <a:rPr spc="10" dirty="0"/>
              <a:t> </a:t>
            </a:r>
            <a:r>
              <a:rPr dirty="0"/>
              <a:t>or</a:t>
            </a:r>
            <a:r>
              <a:rPr spc="-10" dirty="0"/>
              <a:t> </a:t>
            </a:r>
            <a:r>
              <a:rPr spc="-5" dirty="0"/>
              <a:t>monetary</a:t>
            </a:r>
            <a:r>
              <a:rPr spc="10" dirty="0"/>
              <a:t> </a:t>
            </a:r>
            <a:r>
              <a:rPr dirty="0"/>
              <a:t>resources</a:t>
            </a:r>
            <a:r>
              <a:rPr spc="-10" dirty="0"/>
              <a:t> </a:t>
            </a:r>
            <a:r>
              <a:rPr spc="-5" dirty="0"/>
              <a:t>needed.</a:t>
            </a:r>
            <a:r>
              <a:rPr spc="25" dirty="0"/>
              <a:t> </a:t>
            </a:r>
            <a:r>
              <a:rPr spc="-5" dirty="0"/>
              <a:t>Finance</a:t>
            </a:r>
            <a:r>
              <a:rPr spc="5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one of</a:t>
            </a:r>
            <a:r>
              <a:rPr spc="-10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spc="-5" dirty="0"/>
              <a:t>most important</a:t>
            </a:r>
            <a:r>
              <a:rPr spc="5" dirty="0"/>
              <a:t> </a:t>
            </a:r>
            <a:r>
              <a:rPr dirty="0"/>
              <a:t>pre- requisite </a:t>
            </a:r>
            <a:r>
              <a:rPr spc="-300" dirty="0"/>
              <a:t> </a:t>
            </a:r>
            <a:r>
              <a:rPr dirty="0"/>
              <a:t>to </a:t>
            </a:r>
            <a:r>
              <a:rPr spc="-5" dirty="0"/>
              <a:t>start</a:t>
            </a:r>
            <a:r>
              <a:rPr spc="5" dirty="0"/>
              <a:t> </a:t>
            </a:r>
            <a:r>
              <a:rPr dirty="0"/>
              <a:t>an</a:t>
            </a:r>
            <a:r>
              <a:rPr spc="5" dirty="0"/>
              <a:t> </a:t>
            </a:r>
            <a:r>
              <a:rPr dirty="0"/>
              <a:t>enterprise.</a:t>
            </a:r>
            <a:r>
              <a:rPr spc="15" dirty="0"/>
              <a:t> </a:t>
            </a:r>
            <a:r>
              <a:rPr spc="-5" dirty="0"/>
              <a:t>Whether</a:t>
            </a:r>
            <a:r>
              <a:rPr spc="20" dirty="0"/>
              <a:t> </a:t>
            </a:r>
            <a:r>
              <a:rPr spc="-5" dirty="0"/>
              <a:t>running</a:t>
            </a:r>
            <a:r>
              <a:rPr spc="5" dirty="0"/>
              <a:t> </a:t>
            </a:r>
            <a:r>
              <a:rPr dirty="0"/>
              <a:t>a</a:t>
            </a:r>
            <a:r>
              <a:rPr spc="10" dirty="0"/>
              <a:t> </a:t>
            </a:r>
            <a:r>
              <a:rPr spc="-5" dirty="0"/>
              <a:t>home based</a:t>
            </a:r>
            <a:r>
              <a:rPr spc="5" dirty="0"/>
              <a:t> </a:t>
            </a:r>
            <a:r>
              <a:rPr spc="-5" dirty="0"/>
              <a:t>business</a:t>
            </a:r>
            <a:r>
              <a:rPr spc="5" dirty="0"/>
              <a:t> </a:t>
            </a:r>
            <a:r>
              <a:rPr spc="-5" dirty="0"/>
              <a:t>or</a:t>
            </a:r>
            <a:r>
              <a:rPr dirty="0"/>
              <a:t> a </a:t>
            </a:r>
            <a:r>
              <a:rPr spc="-5" dirty="0"/>
              <a:t>mid sized</a:t>
            </a:r>
            <a:r>
              <a:rPr dirty="0"/>
              <a:t> </a:t>
            </a:r>
            <a:r>
              <a:rPr spc="-5" dirty="0"/>
              <a:t>venture,</a:t>
            </a:r>
            <a:r>
              <a:rPr spc="1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first</a:t>
            </a:r>
            <a:r>
              <a:rPr spc="-5" dirty="0"/>
              <a:t> thing </a:t>
            </a:r>
            <a:r>
              <a:rPr dirty="0"/>
              <a:t> </a:t>
            </a:r>
            <a:r>
              <a:rPr spc="-5" dirty="0"/>
              <a:t>required</a:t>
            </a:r>
            <a:r>
              <a:rPr dirty="0"/>
              <a:t> is</a:t>
            </a:r>
            <a:r>
              <a:rPr spc="5" dirty="0"/>
              <a:t> </a:t>
            </a:r>
            <a:r>
              <a:rPr spc="-5" dirty="0"/>
              <a:t>money.</a:t>
            </a:r>
            <a:r>
              <a:rPr dirty="0"/>
              <a:t> Right</a:t>
            </a:r>
            <a:r>
              <a:rPr spc="5" dirty="0"/>
              <a:t> </a:t>
            </a:r>
            <a:r>
              <a:rPr spc="-5" dirty="0"/>
              <a:t>from</a:t>
            </a:r>
            <a:r>
              <a:rPr spc="-35" dirty="0"/>
              <a:t> </a:t>
            </a:r>
            <a:r>
              <a:rPr spc="-5" dirty="0"/>
              <a:t>the</a:t>
            </a:r>
            <a:r>
              <a:rPr spc="5" dirty="0"/>
              <a:t> </a:t>
            </a:r>
            <a:r>
              <a:rPr dirty="0"/>
              <a:t>very</a:t>
            </a:r>
            <a:r>
              <a:rPr spc="10" dirty="0"/>
              <a:t> </a:t>
            </a:r>
            <a:r>
              <a:rPr spc="-5" dirty="0"/>
              <a:t>beginning</a:t>
            </a:r>
            <a:r>
              <a:rPr spc="10" dirty="0"/>
              <a:t> </a:t>
            </a:r>
            <a:r>
              <a:rPr dirty="0"/>
              <a:t>i.e.</a:t>
            </a:r>
            <a:r>
              <a:rPr spc="-10" dirty="0"/>
              <a:t> </a:t>
            </a:r>
            <a:r>
              <a:rPr spc="-5" dirty="0"/>
              <a:t>conceiving</a:t>
            </a:r>
            <a:r>
              <a:rPr spc="10" dirty="0"/>
              <a:t> </a:t>
            </a:r>
            <a:r>
              <a:rPr dirty="0"/>
              <a:t>an</a:t>
            </a:r>
            <a:r>
              <a:rPr spc="5" dirty="0"/>
              <a:t> </a:t>
            </a:r>
            <a:r>
              <a:rPr spc="-5" dirty="0"/>
              <a:t>idea;</a:t>
            </a:r>
            <a:r>
              <a:rPr dirty="0"/>
              <a:t> </a:t>
            </a:r>
            <a:r>
              <a:rPr spc="-5" dirty="0"/>
              <a:t>finance</a:t>
            </a:r>
            <a:r>
              <a:rPr spc="5" dirty="0"/>
              <a:t> </a:t>
            </a:r>
            <a:r>
              <a:rPr dirty="0"/>
              <a:t>is</a:t>
            </a:r>
            <a:r>
              <a:rPr spc="5" dirty="0"/>
              <a:t> </a:t>
            </a:r>
            <a:r>
              <a:rPr spc="-5" dirty="0"/>
              <a:t>required</a:t>
            </a:r>
            <a:r>
              <a:rPr spc="15" dirty="0"/>
              <a:t> </a:t>
            </a:r>
            <a:r>
              <a:rPr dirty="0"/>
              <a:t>to:</a:t>
            </a:r>
          </a:p>
          <a:p>
            <a:pPr marL="221615" indent="-17970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2250" algn="l"/>
              </a:tabLst>
            </a:pPr>
            <a:r>
              <a:rPr dirty="0"/>
              <a:t>Promote</a:t>
            </a:r>
            <a:r>
              <a:rPr spc="-30" dirty="0"/>
              <a:t> </a:t>
            </a:r>
            <a:r>
              <a:rPr dirty="0"/>
              <a:t>or</a:t>
            </a:r>
            <a:r>
              <a:rPr spc="-20" dirty="0"/>
              <a:t> </a:t>
            </a:r>
            <a:r>
              <a:rPr spc="-5" dirty="0"/>
              <a:t>establish</a:t>
            </a:r>
            <a:r>
              <a:rPr spc="10" dirty="0"/>
              <a:t> </a:t>
            </a:r>
            <a:r>
              <a:rPr spc="-5" dirty="0"/>
              <a:t>the</a:t>
            </a:r>
            <a:r>
              <a:rPr dirty="0"/>
              <a:t> </a:t>
            </a:r>
            <a:r>
              <a:rPr spc="-5" dirty="0"/>
              <a:t>business</a:t>
            </a:r>
          </a:p>
          <a:p>
            <a:pPr marL="229235" indent="-187325">
              <a:lnSpc>
                <a:spcPct val="100000"/>
              </a:lnSpc>
              <a:spcBef>
                <a:spcPts val="844"/>
              </a:spcBef>
              <a:buAutoNum type="alphaLcParenR"/>
              <a:tabLst>
                <a:tab pos="229870" algn="l"/>
              </a:tabLst>
            </a:pPr>
            <a:r>
              <a:rPr spc="-5" dirty="0"/>
              <a:t>Acquire</a:t>
            </a:r>
            <a:r>
              <a:rPr spc="-10" dirty="0"/>
              <a:t> </a:t>
            </a:r>
            <a:r>
              <a:rPr spc="-5" dirty="0"/>
              <a:t>fixed</a:t>
            </a:r>
            <a:r>
              <a:rPr spc="-25" dirty="0"/>
              <a:t> </a:t>
            </a:r>
            <a:r>
              <a:rPr dirty="0"/>
              <a:t>assets</a:t>
            </a:r>
          </a:p>
          <a:p>
            <a:pPr marL="209550" indent="-1676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10185" algn="l"/>
              </a:tabLst>
            </a:pPr>
            <a:r>
              <a:rPr dirty="0"/>
              <a:t>Make</a:t>
            </a:r>
            <a:r>
              <a:rPr spc="-15" dirty="0"/>
              <a:t> </a:t>
            </a:r>
            <a:r>
              <a:rPr spc="-5" dirty="0"/>
              <a:t>market</a:t>
            </a:r>
            <a:r>
              <a:rPr spc="-10" dirty="0"/>
              <a:t> </a:t>
            </a:r>
            <a:r>
              <a:rPr spc="-5" dirty="0"/>
              <a:t>investigations</a:t>
            </a:r>
          </a:p>
          <a:p>
            <a:pPr marL="229235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9870" algn="l"/>
              </a:tabLst>
            </a:pPr>
            <a:r>
              <a:rPr spc="-5" dirty="0"/>
              <a:t>Develop</a:t>
            </a:r>
            <a:r>
              <a:rPr spc="-30" dirty="0"/>
              <a:t> </a:t>
            </a:r>
            <a:r>
              <a:rPr spc="-5" dirty="0"/>
              <a:t>product</a:t>
            </a:r>
          </a:p>
          <a:p>
            <a:pPr marL="225425" indent="-18288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5425" algn="l"/>
              </a:tabLst>
            </a:pPr>
            <a:r>
              <a:rPr dirty="0"/>
              <a:t>Keep</a:t>
            </a:r>
            <a:r>
              <a:rPr spc="-25" dirty="0"/>
              <a:t> </a:t>
            </a:r>
            <a:r>
              <a:rPr spc="-5" dirty="0"/>
              <a:t>men</a:t>
            </a:r>
            <a:r>
              <a:rPr spc="-10" dirty="0"/>
              <a:t> </a:t>
            </a:r>
            <a:r>
              <a:rPr spc="-5" dirty="0"/>
              <a:t>and</a:t>
            </a:r>
            <a:r>
              <a:rPr spc="-10" dirty="0"/>
              <a:t> </a:t>
            </a:r>
            <a:r>
              <a:rPr spc="-5" dirty="0"/>
              <a:t>machines</a:t>
            </a:r>
            <a:r>
              <a:rPr dirty="0"/>
              <a:t> at</a:t>
            </a:r>
            <a:r>
              <a:rPr spc="-10" dirty="0"/>
              <a:t> </a:t>
            </a:r>
            <a:r>
              <a:rPr dirty="0"/>
              <a:t>work</a:t>
            </a:r>
          </a:p>
          <a:p>
            <a:pPr marL="189865" indent="-14795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0500" algn="l"/>
              </a:tabLst>
            </a:pPr>
            <a:r>
              <a:rPr spc="-5" dirty="0"/>
              <a:t>Encourage</a:t>
            </a:r>
            <a:r>
              <a:rPr spc="-10" dirty="0"/>
              <a:t> </a:t>
            </a:r>
            <a:r>
              <a:rPr spc="-5" dirty="0"/>
              <a:t>management</a:t>
            </a:r>
            <a:r>
              <a:rPr spc="15" dirty="0"/>
              <a:t> </a:t>
            </a:r>
            <a:r>
              <a:rPr dirty="0"/>
              <a:t>to</a:t>
            </a:r>
            <a:r>
              <a:rPr spc="-5" dirty="0"/>
              <a:t> make </a:t>
            </a:r>
            <a:r>
              <a:rPr dirty="0"/>
              <a:t>progress</a:t>
            </a:r>
            <a:r>
              <a:rPr spc="-20" dirty="0"/>
              <a:t> </a:t>
            </a:r>
            <a:r>
              <a:rPr spc="-5" dirty="0"/>
              <a:t>and</a:t>
            </a:r>
            <a:r>
              <a:rPr dirty="0"/>
              <a:t> create</a:t>
            </a:r>
            <a:r>
              <a:rPr spc="5" dirty="0"/>
              <a:t> </a:t>
            </a:r>
            <a:r>
              <a:rPr dirty="0"/>
              <a:t>value.</a:t>
            </a:r>
          </a:p>
          <a:p>
            <a:pPr marL="220345" indent="-17843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0979" algn="l"/>
              </a:tabLst>
            </a:pPr>
            <a:r>
              <a:rPr spc="-5" dirty="0"/>
              <a:t>Expand,</a:t>
            </a:r>
            <a:r>
              <a:rPr spc="5" dirty="0"/>
              <a:t> </a:t>
            </a:r>
            <a:r>
              <a:rPr dirty="0"/>
              <a:t>diversify,</a:t>
            </a:r>
            <a:r>
              <a:rPr spc="-15" dirty="0"/>
              <a:t> </a:t>
            </a:r>
            <a:r>
              <a:rPr spc="-5" dirty="0"/>
              <a:t>improve</a:t>
            </a:r>
            <a:r>
              <a:rPr spc="-15" dirty="0"/>
              <a:t> </a:t>
            </a:r>
            <a:r>
              <a:rPr spc="-5" dirty="0"/>
              <a:t>and </a:t>
            </a:r>
            <a:r>
              <a:rPr dirty="0"/>
              <a:t>grow.</a:t>
            </a:r>
          </a:p>
          <a:p>
            <a:pPr marL="229235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9870" algn="l"/>
              </a:tabLst>
            </a:pPr>
            <a:r>
              <a:rPr dirty="0"/>
              <a:t>Be</a:t>
            </a:r>
            <a:r>
              <a:rPr spc="-10" dirty="0"/>
              <a:t> </a:t>
            </a:r>
            <a:r>
              <a:rPr spc="-5" dirty="0"/>
              <a:t>enough </a:t>
            </a:r>
            <a:r>
              <a:rPr dirty="0"/>
              <a:t>to</a:t>
            </a:r>
            <a:r>
              <a:rPr spc="-5" dirty="0"/>
              <a:t> meet</a:t>
            </a:r>
            <a:r>
              <a:rPr dirty="0"/>
              <a:t> </a:t>
            </a:r>
            <a:r>
              <a:rPr spc="-5" dirty="0"/>
              <a:t>unexpected/unplanned</a:t>
            </a:r>
            <a:r>
              <a:rPr spc="50" dirty="0"/>
              <a:t> </a:t>
            </a:r>
            <a:r>
              <a:rPr spc="-5" dirty="0"/>
              <a:t>business</a:t>
            </a:r>
            <a:r>
              <a:rPr spc="5" dirty="0"/>
              <a:t> </a:t>
            </a:r>
            <a:r>
              <a:rPr spc="-5" dirty="0"/>
              <a:t>expenses.</a:t>
            </a: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0E25FB5C-C1B7-4F2C-8F4E-6CA07D17DB9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3496310" cy="323786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 startAt="8"/>
              <a:tabLst>
                <a:tab pos="19685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Working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rules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 startAt="8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Specific</a:t>
            </a:r>
            <a:r>
              <a:rPr sz="1400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location</a:t>
            </a:r>
            <a:endParaRPr sz="1400">
              <a:latin typeface="Calibri"/>
              <a:cs typeface="Calibri"/>
            </a:endParaRPr>
          </a:p>
          <a:p>
            <a:pPr marL="286385" indent="-274320">
              <a:lnSpc>
                <a:spcPct val="100000"/>
              </a:lnSpc>
              <a:spcBef>
                <a:spcPts val="840"/>
              </a:spcBef>
              <a:buAutoNum type="arabicParenR" startAt="8"/>
              <a:tabLst>
                <a:tab pos="28702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barometers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STOCK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45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Continuous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ready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59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evaluation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59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Checks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brokers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safety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Regulates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company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management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60"/>
              </a:spcBef>
              <a:buClr>
                <a:srgbClr val="585858"/>
              </a:buClr>
              <a:buSzPct val="128571"/>
              <a:buAutoNum type="alphaLcParenR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Intensifying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formation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60AF75A-1EA3-4E0C-BCC8-5F67CEE1BCE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2507615" cy="16275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0500" indent="-178435">
              <a:lnSpc>
                <a:spcPct val="100000"/>
              </a:lnSpc>
              <a:spcBef>
                <a:spcPts val="945"/>
              </a:spcBef>
              <a:buAutoNum type="alphaLcParenR" startAt="7"/>
              <a:tabLst>
                <a:tab pos="19113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0"/>
              </a:spcBef>
              <a:buAutoNum type="alphaLcParenR" startAt="7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Facilitates public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borrowing</a:t>
            </a:r>
            <a:endParaRPr sz="1400">
              <a:latin typeface="Calibri"/>
              <a:cs typeface="Calibri"/>
            </a:endParaRPr>
          </a:p>
          <a:p>
            <a:pPr marL="147955" indent="-135890">
              <a:lnSpc>
                <a:spcPct val="100000"/>
              </a:lnSpc>
              <a:spcBef>
                <a:spcPts val="840"/>
              </a:spcBef>
              <a:buAutoNum type="alphaLcParenR" startAt="7"/>
              <a:tabLst>
                <a:tab pos="14859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Facilitates healthy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speculation</a:t>
            </a:r>
            <a:endParaRPr sz="1400">
              <a:latin typeface="Calibri"/>
              <a:cs typeface="Calibri"/>
            </a:endParaRPr>
          </a:p>
          <a:p>
            <a:pPr marL="149225" indent="-137160">
              <a:lnSpc>
                <a:spcPct val="100000"/>
              </a:lnSpc>
              <a:spcBef>
                <a:spcPts val="840"/>
              </a:spcBef>
              <a:buAutoNum type="alphaLcParenR" startAt="7"/>
              <a:tabLst>
                <a:tab pos="14986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Serves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economic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barometer</a:t>
            </a:r>
            <a:endParaRPr sz="1400">
              <a:latin typeface="Calibri"/>
              <a:cs typeface="Calibri"/>
            </a:endParaRPr>
          </a:p>
          <a:p>
            <a:pPr marL="187325" indent="-175260">
              <a:lnSpc>
                <a:spcPct val="100000"/>
              </a:lnSpc>
              <a:spcBef>
                <a:spcPts val="845"/>
              </a:spcBef>
              <a:buAutoNum type="alphaLcParenR" startAt="7"/>
              <a:tabLst>
                <a:tab pos="18796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lending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8149CCA-F314-4E07-9E84-081041AF7E5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7EDEEF40-E587-4CFF-9331-8951547B052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1624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IMPORTANCE</a:t>
            </a:r>
            <a:r>
              <a:rPr sz="2200" dirty="0"/>
              <a:t> </a:t>
            </a:r>
            <a:r>
              <a:rPr sz="2200" spc="-5" dirty="0"/>
              <a:t>OF STOCK</a:t>
            </a:r>
            <a:r>
              <a:rPr sz="2200" spc="-15" dirty="0"/>
              <a:t> </a:t>
            </a:r>
            <a:r>
              <a:rPr sz="2200" spc="-5" dirty="0"/>
              <a:t>EXCHANGE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983220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viewpoint</a:t>
            </a:r>
            <a:r>
              <a:rPr sz="1400" b="1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endParaRPr sz="1400">
              <a:latin typeface="Calibri"/>
              <a:cs typeface="Calibri"/>
            </a:endParaRPr>
          </a:p>
          <a:p>
            <a:pPr marL="246379" marR="13335" indent="-246379">
              <a:lnSpc>
                <a:spcPct val="150000"/>
              </a:lnSpc>
              <a:buAutoNum type="alphaLcParenBoth"/>
              <a:tabLst>
                <a:tab pos="246379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Dissemination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useful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information: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publishes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useful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regarding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lists,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quotations,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etc.,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newspapers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journals.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interested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sell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basis 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provided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by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exchanges.</a:t>
            </a:r>
            <a:endParaRPr sz="1400">
              <a:latin typeface="Calibri"/>
              <a:cs typeface="Calibri"/>
            </a:endParaRPr>
          </a:p>
          <a:p>
            <a:pPr marL="253365" marR="5080" indent="-253365">
              <a:lnSpc>
                <a:spcPct val="150000"/>
              </a:lnSpc>
              <a:spcBef>
                <a:spcPts val="5"/>
              </a:spcBef>
              <a:buAutoNum type="alphaLcParenBoth"/>
              <a:tabLst>
                <a:tab pos="25336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Ready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Persons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desirous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converting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cash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easily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 through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exchange.</a:t>
            </a:r>
            <a:endParaRPr sz="1400">
              <a:latin typeface="Calibri"/>
              <a:cs typeface="Calibri"/>
            </a:endParaRPr>
          </a:p>
          <a:p>
            <a:pPr marL="235585" marR="106680" indent="-235585">
              <a:lnSpc>
                <a:spcPts val="2520"/>
              </a:lnSpc>
              <a:spcBef>
                <a:spcPts val="220"/>
              </a:spcBef>
              <a:buAutoNum type="alphaLcParenBoth"/>
              <a:tabLst>
                <a:tab pos="2355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Investors'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interests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protected: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formulate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rules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regulations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exploit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investors.</a:t>
            </a:r>
            <a:endParaRPr sz="1400">
              <a:latin typeface="Calibri"/>
              <a:cs typeface="Calibri"/>
            </a:endParaRPr>
          </a:p>
          <a:p>
            <a:pPr marL="253365" marR="379730" indent="-253365">
              <a:lnSpc>
                <a:spcPts val="2520"/>
              </a:lnSpc>
              <a:buAutoNum type="alphaLcParenBoth"/>
              <a:tabLst>
                <a:tab pos="253365" algn="l"/>
                <a:tab pos="603758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Genuine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guidance</a:t>
            </a:r>
            <a:r>
              <a:rPr sz="1400" spc="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about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listed: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safely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depend	upon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information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provided 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stock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EE7043A-77A3-4FCA-B5A4-4A6E48582F2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80705" cy="354774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248285" indent="-236220">
              <a:lnSpc>
                <a:spcPct val="100000"/>
              </a:lnSpc>
              <a:spcBef>
                <a:spcPts val="945"/>
              </a:spcBef>
              <a:buAutoNum type="alphaLcParenBoth" startAt="5"/>
              <a:tabLst>
                <a:tab pos="24892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Barriers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distance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removed: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removes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barriers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distance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regard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listed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there.</a:t>
            </a:r>
            <a:endParaRPr sz="1400">
              <a:latin typeface="Calibri"/>
              <a:cs typeface="Calibri"/>
            </a:endParaRPr>
          </a:p>
          <a:p>
            <a:pPr marL="213360" indent="-201295">
              <a:lnSpc>
                <a:spcPct val="100000"/>
              </a:lnSpc>
              <a:spcBef>
                <a:spcPts val="840"/>
              </a:spcBef>
              <a:buAutoNum type="alphaLcParenBoth" startAt="6"/>
              <a:tabLst>
                <a:tab pos="21399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Knowledge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profit 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investments:</a:t>
            </a:r>
            <a:r>
              <a:rPr sz="1400" spc="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estimate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profit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loss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on 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investments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comparing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original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securities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particular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day.</a:t>
            </a:r>
            <a:endParaRPr sz="1400">
              <a:latin typeface="Calibri"/>
              <a:cs typeface="Calibri"/>
            </a:endParaRPr>
          </a:p>
          <a:p>
            <a:pPr marL="394970" indent="-382905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•"/>
              <a:tabLst>
                <a:tab pos="394970" algn="l"/>
                <a:tab pos="395605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b="1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viewpoint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/companies</a:t>
            </a:r>
            <a:endParaRPr sz="1400">
              <a:latin typeface="Calibri"/>
              <a:cs typeface="Calibri"/>
            </a:endParaRPr>
          </a:p>
          <a:p>
            <a:pPr marL="246379" marR="231775" indent="-246379">
              <a:lnSpc>
                <a:spcPts val="2520"/>
              </a:lnSpc>
              <a:spcBef>
                <a:spcPts val="220"/>
              </a:spcBef>
              <a:buAutoNum type="alphaLcParenBoth"/>
              <a:tabLst>
                <a:tab pos="246379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Recognition: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values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companies'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published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important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dailies.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enhances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reputation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good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companies.</a:t>
            </a:r>
            <a:endParaRPr sz="1400">
              <a:latin typeface="Calibri"/>
              <a:cs typeface="Calibri"/>
            </a:endParaRPr>
          </a:p>
          <a:p>
            <a:pPr marL="253365" marR="199390" indent="-253365">
              <a:lnSpc>
                <a:spcPts val="2520"/>
              </a:lnSpc>
              <a:buAutoNum type="alphaLcParenBoth"/>
              <a:tabLst>
                <a:tab pos="25336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Wide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market: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some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listed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exchanges.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considerably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widened.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Thus,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larger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amounts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different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types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1F0B42E5-A6CC-4946-AD29-2437EC8FE5F2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4850" y="1187253"/>
            <a:ext cx="8107045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45"/>
              </a:spcBef>
            </a:pPr>
            <a:r>
              <a:rPr sz="1400" dirty="0">
                <a:solidFill>
                  <a:srgbClr val="0D0D0D"/>
                </a:solidFill>
                <a:latin typeface="Arial MT"/>
                <a:cs typeface="Arial MT"/>
              </a:rPr>
              <a:t>(c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)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values: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People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have 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tendency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that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have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some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premium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value.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Demand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increases.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leads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further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increase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 of such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b="1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b="1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spc="-5" dirty="0">
                <a:solidFill>
                  <a:srgbClr val="0D0D0D"/>
                </a:solidFill>
                <a:latin typeface="Calibri"/>
                <a:cs typeface="Calibri"/>
              </a:rPr>
              <a:t>viewpoint</a:t>
            </a:r>
            <a:r>
              <a:rPr sz="1400" b="1" spc="-5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b="1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0D0D0D"/>
                </a:solidFill>
                <a:latin typeface="Calibri"/>
                <a:cs typeface="Calibri"/>
              </a:rPr>
              <a:t>society</a:t>
            </a:r>
            <a:endParaRPr sz="1400">
              <a:latin typeface="Calibri"/>
              <a:cs typeface="Calibri"/>
            </a:endParaRPr>
          </a:p>
          <a:p>
            <a:pPr marL="245110" indent="-233045">
              <a:lnSpc>
                <a:spcPct val="100000"/>
              </a:lnSpc>
              <a:spcBef>
                <a:spcPts val="840"/>
              </a:spcBef>
              <a:buAutoNum type="alphaLcParenBoth"/>
              <a:tabLst>
                <a:tab pos="24574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Rapid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formation: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People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tempted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study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trend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necessary</a:t>
            </a:r>
            <a:endParaRPr sz="1400">
              <a:latin typeface="Calibri"/>
              <a:cs typeface="Calibri"/>
            </a:endParaRPr>
          </a:p>
          <a:p>
            <a:pPr marL="354965" marR="21590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prices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shares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good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habit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leads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investment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savings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corporate 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government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securities.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income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further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invested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buying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securities.</a:t>
            </a:r>
            <a:endParaRPr sz="1400">
              <a:latin typeface="Calibri"/>
              <a:cs typeface="Calibri"/>
            </a:endParaRPr>
          </a:p>
          <a:p>
            <a:pPr marL="253365" marR="494665" indent="-253365">
              <a:lnSpc>
                <a:spcPts val="2520"/>
              </a:lnSpc>
              <a:spcBef>
                <a:spcPts val="220"/>
              </a:spcBef>
              <a:buAutoNum type="alphaLcParenBoth" startAt="2"/>
              <a:tabLst>
                <a:tab pos="25336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Economic development: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easy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mobilizing,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boosted production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fetches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capital,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enhancing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economic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development.</a:t>
            </a:r>
            <a:endParaRPr sz="1400">
              <a:latin typeface="Calibri"/>
              <a:cs typeface="Calibri"/>
            </a:endParaRPr>
          </a:p>
          <a:p>
            <a:pPr marL="235585" marR="5080" indent="-235585">
              <a:lnSpc>
                <a:spcPts val="2520"/>
              </a:lnSpc>
              <a:buAutoNum type="alphaLcParenBoth" startAt="2"/>
              <a:tabLst>
                <a:tab pos="2355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National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projects: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stock exchange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promotes,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formation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rate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brings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National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Prosperity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easily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undertaken.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B117FA2E-87E4-403B-A20B-B0ACC974210C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17512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POWERS</a:t>
            </a:r>
            <a:r>
              <a:rPr sz="2200" spc="10" dirty="0"/>
              <a:t> </a:t>
            </a:r>
            <a:r>
              <a:rPr sz="2200" spc="-5" dirty="0"/>
              <a:t>OF</a:t>
            </a:r>
            <a:r>
              <a:rPr sz="2200" dirty="0"/>
              <a:t> </a:t>
            </a:r>
            <a:r>
              <a:rPr sz="2200" spc="-10" dirty="0"/>
              <a:t>THE</a:t>
            </a:r>
            <a:r>
              <a:rPr sz="2200" spc="5" dirty="0"/>
              <a:t> </a:t>
            </a:r>
            <a:r>
              <a:rPr sz="2200" spc="-10" dirty="0"/>
              <a:t>GOVERNING</a:t>
            </a:r>
            <a:r>
              <a:rPr sz="2200" spc="5" dirty="0"/>
              <a:t> </a:t>
            </a:r>
            <a:r>
              <a:rPr sz="2200" spc="-5" dirty="0"/>
              <a:t>BODY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3954145" cy="194754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96850" indent="-184150">
              <a:lnSpc>
                <a:spcPct val="100000"/>
              </a:lnSpc>
              <a:spcBef>
                <a:spcPts val="945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Elect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office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bearers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set up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committees.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Admit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expel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Manage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properties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</a:t>
            </a:r>
            <a:endParaRPr sz="1400">
              <a:latin typeface="Calibri"/>
              <a:cs typeface="Calibri"/>
            </a:endParaRPr>
          </a:p>
          <a:p>
            <a:pPr marL="196850" indent="-184150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685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Interpret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rules,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regulations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and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by-laws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5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Adjudicate disputes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Conduct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affairs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exchange.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4BE6D68E-8140-42BF-BF7A-71095BAAD97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59302" y="2286355"/>
            <a:ext cx="2483485" cy="516255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350"/>
              </a:spcBef>
            </a:pPr>
            <a:r>
              <a:rPr sz="1400" b="1" spc="-10" dirty="0">
                <a:latin typeface="Arial"/>
                <a:cs typeface="Arial"/>
              </a:rPr>
              <a:t>THANKING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YOU</a:t>
            </a:r>
            <a:endParaRPr sz="1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50"/>
              </a:spcBef>
            </a:pP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ODM</a:t>
            </a:r>
            <a:r>
              <a:rPr sz="14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EDUCATIONAL</a:t>
            </a:r>
            <a:r>
              <a:rPr sz="1400" b="1" spc="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Arial"/>
                <a:cs typeface="Arial"/>
              </a:rPr>
              <a:t>GROUP</a:t>
            </a:r>
            <a:endParaRPr sz="1400">
              <a:latin typeface="Arial"/>
              <a:cs typeface="Arial"/>
            </a:endParaRP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C8EE015B-1817-41BA-9A2D-1DCA0994158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471741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SECURITIES</a:t>
            </a:r>
            <a:r>
              <a:rPr sz="2200" spc="5" dirty="0"/>
              <a:t> </a:t>
            </a:r>
            <a:r>
              <a:rPr sz="2200" spc="-5" dirty="0"/>
              <a:t>EXCHANGE</a:t>
            </a:r>
            <a:r>
              <a:rPr sz="2200" spc="10" dirty="0"/>
              <a:t> </a:t>
            </a:r>
            <a:r>
              <a:rPr sz="2200" spc="-5" dirty="0"/>
              <a:t>BOARD</a:t>
            </a:r>
            <a:r>
              <a:rPr sz="2200" spc="10" dirty="0"/>
              <a:t> </a:t>
            </a:r>
            <a:r>
              <a:rPr sz="2200" spc="-5" dirty="0"/>
              <a:t>OF</a:t>
            </a:r>
            <a:r>
              <a:rPr sz="2200" dirty="0"/>
              <a:t> </a:t>
            </a:r>
            <a:r>
              <a:rPr sz="2200" spc="-5" dirty="0"/>
              <a:t>INDIA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228965" cy="226758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SEBI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was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established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supervising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regulatory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body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curb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certain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malpractices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the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securities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SEBI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managed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members,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consists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following:</a:t>
            </a:r>
            <a:endParaRPr sz="1400">
              <a:latin typeface="Calibri"/>
              <a:cs typeface="Calibri"/>
            </a:endParaRPr>
          </a:p>
          <a:p>
            <a:pPr marL="231775" indent="-21971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3241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Chairman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nominated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Union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Two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members,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i.e.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Officers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Union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Ministry.</a:t>
            </a:r>
            <a:endParaRPr sz="1400">
              <a:latin typeface="Calibri"/>
              <a:cs typeface="Calibri"/>
            </a:endParaRPr>
          </a:p>
          <a:p>
            <a:pPr marL="179705" indent="-167640">
              <a:lnSpc>
                <a:spcPct val="100000"/>
              </a:lnSpc>
              <a:spcBef>
                <a:spcPts val="845"/>
              </a:spcBef>
              <a:buAutoNum type="alphaLcParenR"/>
              <a:tabLst>
                <a:tab pos="1803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One member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Reserve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India.</a:t>
            </a:r>
            <a:endParaRPr sz="1400">
              <a:latin typeface="Calibri"/>
              <a:cs typeface="Calibri"/>
            </a:endParaRPr>
          </a:p>
          <a:p>
            <a:pPr marL="200025" marR="5080" indent="-200025">
              <a:lnSpc>
                <a:spcPct val="150000"/>
              </a:lnSpc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remaining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5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members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nominated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Union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Government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India,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 of them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least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3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shall 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whole-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time members.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EA69E98-45AE-4E3F-9B48-EDE3A028E95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198437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POWERS</a:t>
            </a:r>
            <a:r>
              <a:rPr sz="2200" spc="-15" dirty="0"/>
              <a:t> </a:t>
            </a:r>
            <a:r>
              <a:rPr sz="2200" spc="-5" dirty="0"/>
              <a:t>OF</a:t>
            </a:r>
            <a:r>
              <a:rPr sz="2200" spc="-25" dirty="0"/>
              <a:t> </a:t>
            </a:r>
            <a:r>
              <a:rPr sz="2200" spc="-5" dirty="0"/>
              <a:t>SEBI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7000240" cy="322770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187325" indent="-175260">
              <a:lnSpc>
                <a:spcPct val="100000"/>
              </a:lnSpc>
              <a:spcBef>
                <a:spcPts val="945"/>
              </a:spcBef>
              <a:buAutoNum type="arabicPeriod"/>
              <a:tabLst>
                <a:tab pos="18796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approve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by-laws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stock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exchanges,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SEBI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enquire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exchange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amend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by-laws.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Inspect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books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periodical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returns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recognized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 exchanges.</a:t>
            </a:r>
            <a:endParaRPr sz="1400">
              <a:latin typeface="Calibri"/>
              <a:cs typeface="Calibri"/>
            </a:endParaRPr>
          </a:p>
          <a:p>
            <a:pPr marL="187325" indent="-175260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796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Inspect 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books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accounts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intermediaries.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5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Compel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certain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list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their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one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more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stocks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exchanges.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Levy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fees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other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charges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intermediaries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performing its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functions.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Grant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license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person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dealing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 certain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areas.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Delegate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powers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exercisable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it.</a:t>
            </a:r>
            <a:endParaRPr sz="1400">
              <a:latin typeface="Calibri"/>
              <a:cs typeface="Calibri"/>
            </a:endParaRPr>
          </a:p>
          <a:p>
            <a:pPr marL="187960" indent="-175895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18859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Prosecute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judge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directly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violation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certain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provisions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Act.</a:t>
            </a:r>
            <a:endParaRPr sz="1400">
              <a:latin typeface="Calibri"/>
              <a:cs typeface="Calibri"/>
            </a:endParaRPr>
          </a:p>
          <a:p>
            <a:pPr marL="277495" indent="-265430">
              <a:lnSpc>
                <a:spcPct val="100000"/>
              </a:lnSpc>
              <a:spcBef>
                <a:spcPts val="840"/>
              </a:spcBef>
              <a:buAutoNum type="arabicPeriod"/>
              <a:tabLst>
                <a:tab pos="27813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Power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impose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monetary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penalties.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47E4BCF-76C3-45CC-B79E-A0C9D5D05074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5698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SOURCES</a:t>
            </a:r>
            <a:r>
              <a:rPr sz="2200" spc="-15" dirty="0"/>
              <a:t> </a:t>
            </a:r>
            <a:r>
              <a:rPr sz="2200" spc="-5" dirty="0"/>
              <a:t>OF</a:t>
            </a:r>
            <a:r>
              <a:rPr sz="2200" spc="-20" dirty="0"/>
              <a:t> </a:t>
            </a:r>
            <a:r>
              <a:rPr sz="2200" spc="-5" dirty="0"/>
              <a:t>FINANCE</a:t>
            </a:r>
            <a:endParaRPr sz="2200"/>
          </a:p>
        </p:txBody>
      </p:sp>
      <p:sp>
        <p:nvSpPr>
          <p:cNvPr id="4" name="object 4"/>
          <p:cNvSpPr txBox="1"/>
          <p:nvPr/>
        </p:nvSpPr>
        <p:spPr>
          <a:xfrm>
            <a:off x="504850" y="1249965"/>
            <a:ext cx="7541259" cy="93408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enterprise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finance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through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various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sources.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broadly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classified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as: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Internal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sources: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generated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within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Wingdings"/>
              <a:buChar char="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External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sources: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includes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those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sources 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financing,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are raised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outside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business.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3AB8E22-DECA-420B-A885-30657449B59A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2791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FUNCTIONS</a:t>
            </a:r>
            <a:r>
              <a:rPr sz="2200" spc="-25" dirty="0"/>
              <a:t> </a:t>
            </a:r>
            <a:r>
              <a:rPr sz="2200" spc="-5" dirty="0"/>
              <a:t>OF</a:t>
            </a:r>
            <a:r>
              <a:rPr sz="2200" spc="-25" dirty="0"/>
              <a:t> </a:t>
            </a:r>
            <a:r>
              <a:rPr sz="2200" spc="-5" dirty="0"/>
              <a:t>SEBI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1668145" cy="934085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Quasi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legislative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Quasi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executive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Quasi-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judicial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6456AC91-6C60-4F3F-B71B-537A2929777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26007" y="1630832"/>
            <a:ext cx="7052945" cy="1428115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19"/>
              </a:spcBef>
            </a:pPr>
            <a:r>
              <a:rPr spc="-10" dirty="0">
                <a:solidFill>
                  <a:srgbClr val="000000"/>
                </a:solidFill>
                <a:latin typeface="Arial"/>
                <a:cs typeface="Arial"/>
              </a:rPr>
              <a:t>THANKING</a:t>
            </a:r>
            <a:r>
              <a:rPr spc="-5" dirty="0">
                <a:solidFill>
                  <a:srgbClr val="000000"/>
                </a:solidFill>
                <a:latin typeface="Arial"/>
                <a:cs typeface="Arial"/>
              </a:rPr>
              <a:t> YOU</a:t>
            </a: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pc="-5" dirty="0">
                <a:latin typeface="Arial"/>
                <a:cs typeface="Arial"/>
              </a:rPr>
              <a:t>ODM</a:t>
            </a:r>
            <a:r>
              <a:rPr spc="-2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EDUCATIONAL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GROUP</a:t>
            </a:r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211BC61F-4524-4D0B-B82F-01A2F57F7E91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266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INTERNAL</a:t>
            </a:r>
            <a:r>
              <a:rPr sz="2200" spc="-40" dirty="0"/>
              <a:t> </a:t>
            </a:r>
            <a:r>
              <a:rPr sz="2200" spc="-10" dirty="0"/>
              <a:t>SOURCES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2494915" cy="1894839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Equity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Preference</a:t>
            </a:r>
            <a:r>
              <a:rPr sz="1400" spc="29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shares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Retained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earnings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Global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depository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receipts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American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depository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receipts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Indian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depository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receipts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FF963BBA-3606-49E7-8EE8-1CFD32BF42B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3583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/>
              <a:t>EXTERNAL</a:t>
            </a:r>
            <a:r>
              <a:rPr sz="2200" spc="-40" dirty="0"/>
              <a:t> </a:t>
            </a:r>
            <a:r>
              <a:rPr sz="2200" spc="-5" dirty="0"/>
              <a:t>SOURCES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249965"/>
            <a:ext cx="2611755" cy="1894839"/>
          </a:xfrm>
          <a:prstGeom prst="rect">
            <a:avLst/>
          </a:prstGeom>
        </p:spPr>
        <p:txBody>
          <a:bodyPr vert="horz" wrap="square" lIns="0" tIns="5715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45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Debenture and bonds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4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institution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Loans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commercial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banks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Public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deposits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4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Trade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credit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Inter- corporate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deposits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93811B0B-F1AF-48EF-B9DC-7C5A9CEB5DC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0510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CAPITAL</a:t>
            </a:r>
            <a:r>
              <a:rPr sz="2200" spc="-35" dirty="0"/>
              <a:t> </a:t>
            </a:r>
            <a:r>
              <a:rPr sz="2200" spc="-10" dirty="0"/>
              <a:t>MARKET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109584" cy="29076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4965" marR="5080" indent="-342900">
              <a:lnSpc>
                <a:spcPct val="150000"/>
              </a:lnSpc>
              <a:spcBef>
                <a:spcPts val="10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may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defined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 an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organized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mechanism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meant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effective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smooth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transfer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money 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resources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investors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entrepreneurs.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Here,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productive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 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raised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made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available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purposes.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most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important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source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of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raising </a:t>
            </a:r>
            <a:r>
              <a:rPr sz="1400" spc="-3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for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this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market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can:</a:t>
            </a:r>
            <a:endParaRPr sz="1400">
              <a:latin typeface="Calibri"/>
              <a:cs typeface="Calibri"/>
            </a:endParaRPr>
          </a:p>
          <a:p>
            <a:pPr marL="271145" indent="-259079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7178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Mobilize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resources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on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nation-wide scale.</a:t>
            </a:r>
            <a:endParaRPr sz="1400">
              <a:latin typeface="Calibri"/>
              <a:cs typeface="Calibri"/>
            </a:endParaRPr>
          </a:p>
          <a:p>
            <a:pPr marL="239395" indent="-227329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40029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Secure 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required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foreign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capital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know-how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economic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growth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at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faster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rate.</a:t>
            </a:r>
            <a:endParaRPr sz="1400">
              <a:latin typeface="Calibri"/>
              <a:cs typeface="Calibri"/>
            </a:endParaRPr>
          </a:p>
          <a:p>
            <a:pPr marL="219710" indent="-20764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2034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Ensure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most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effective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allocation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mobilized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financial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resources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directing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same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either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such</a:t>
            </a:r>
            <a:endParaRPr sz="1400">
              <a:latin typeface="Calibri"/>
              <a:cs typeface="Calibri"/>
            </a:endParaRPr>
          </a:p>
          <a:p>
            <a:pPr marL="354965" marR="168275">
              <a:lnSpc>
                <a:spcPct val="150000"/>
              </a:lnSpc>
              <a:spcBef>
                <a:spcPts val="5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projects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which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capable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highest</a:t>
            </a:r>
            <a:r>
              <a:rPr sz="1400" spc="2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yield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or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underdeveloped</a:t>
            </a:r>
            <a:r>
              <a:rPr sz="1400" spc="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priority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areas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where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there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an </a:t>
            </a:r>
            <a:r>
              <a:rPr sz="1400" spc="-30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urgent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need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promote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balanced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and</a:t>
            </a:r>
            <a:r>
              <a:rPr sz="1400" spc="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diversified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industrialization.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305755B6-EB40-4C52-A382-0171B72D3CE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9475" y="1194816"/>
            <a:ext cx="4742688" cy="3255264"/>
          </a:xfrm>
          <a:prstGeom prst="rect">
            <a:avLst/>
          </a:prstGeom>
        </p:spPr>
      </p:pic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5AD9E1F2-13FE-48D1-B1F7-CEF034F1E28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1" y="810727"/>
            <a:ext cx="7239000" cy="2094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75" marR="5080" indent="-635" algn="ctr">
              <a:lnSpc>
                <a:spcPct val="114999"/>
              </a:lnSpc>
              <a:spcBef>
                <a:spcPts val="100"/>
              </a:spcBef>
            </a:pPr>
            <a:br>
              <a:rPr lang="en-US" spc="-10" dirty="0">
                <a:solidFill>
                  <a:srgbClr val="000000"/>
                </a:solidFill>
              </a:rPr>
            </a:br>
            <a:r>
              <a:rPr spc="-10" dirty="0">
                <a:solidFill>
                  <a:srgbClr val="000000"/>
                </a:solidFill>
              </a:rPr>
              <a:t>THANKING</a:t>
            </a:r>
            <a:r>
              <a:rPr spc="-5" dirty="0">
                <a:solidFill>
                  <a:srgbClr val="000000"/>
                </a:solidFill>
              </a:rPr>
              <a:t> YOU </a:t>
            </a:r>
            <a:r>
              <a:rPr dirty="0">
                <a:solidFill>
                  <a:srgbClr val="000000"/>
                </a:solidFill>
              </a:rPr>
              <a:t> </a:t>
            </a:r>
            <a:br>
              <a:rPr lang="en-US" dirty="0">
                <a:solidFill>
                  <a:srgbClr val="000000"/>
                </a:solidFill>
              </a:rPr>
            </a:br>
            <a:r>
              <a:rPr spc="-5" dirty="0"/>
              <a:t>ODM</a:t>
            </a:r>
            <a:r>
              <a:rPr spc="-75" dirty="0"/>
              <a:t> </a:t>
            </a:r>
            <a:r>
              <a:rPr spc="-5" dirty="0"/>
              <a:t>EDUCATIONAL</a:t>
            </a:r>
            <a:r>
              <a:rPr lang="en-US" spc="-5" dirty="0"/>
              <a:t> </a:t>
            </a:r>
            <a:r>
              <a:rPr spc="-10" dirty="0"/>
              <a:t>GROUP</a:t>
            </a:r>
          </a:p>
        </p:txBody>
      </p:sp>
      <p:pic>
        <p:nvPicPr>
          <p:cNvPr id="3" name="Google Shape;63;p14">
            <a:extLst>
              <a:ext uri="{FF2B5EF4-FFF2-40B4-BE49-F238E27FC236}">
                <a16:creationId xmlns:a16="http://schemas.microsoft.com/office/drawing/2014/main" id="{039010FA-55A3-4117-9E46-6EB902914679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0550" y="507237"/>
            <a:ext cx="218059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10" dirty="0"/>
              <a:t>PRIMARY</a:t>
            </a:r>
            <a:r>
              <a:rPr sz="2200" spc="-40" dirty="0"/>
              <a:t> </a:t>
            </a:r>
            <a:r>
              <a:rPr sz="2200" spc="-10" dirty="0"/>
              <a:t>MARKET</a:t>
            </a:r>
            <a:endParaRPr sz="2200"/>
          </a:p>
        </p:txBody>
      </p:sp>
      <p:sp>
        <p:nvSpPr>
          <p:cNvPr id="3" name="object 3"/>
          <p:cNvSpPr txBox="1"/>
          <p:nvPr/>
        </p:nvSpPr>
        <p:spPr>
          <a:xfrm>
            <a:off x="504850" y="1187253"/>
            <a:ext cx="8027034" cy="2587625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45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Primary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market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basically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facilitate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transfer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of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resources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from</a:t>
            </a:r>
            <a:r>
              <a:rPr sz="1400" spc="-3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savers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to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entrepreneurs</a:t>
            </a:r>
            <a:r>
              <a:rPr sz="1400" spc="4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seeking</a:t>
            </a:r>
            <a:endParaRPr sz="1400">
              <a:latin typeface="Calibri"/>
              <a:cs typeface="Calibri"/>
            </a:endParaRPr>
          </a:p>
          <a:p>
            <a:pPr marL="354965">
              <a:lnSpc>
                <a:spcPct val="100000"/>
              </a:lnSpc>
              <a:spcBef>
                <a:spcPts val="840"/>
              </a:spcBef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funds</a:t>
            </a:r>
            <a:r>
              <a:rPr sz="1400" spc="-3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for:</a:t>
            </a:r>
            <a:endParaRPr sz="1400">
              <a:latin typeface="Calibri"/>
              <a:cs typeface="Calibri"/>
            </a:endParaRPr>
          </a:p>
          <a:p>
            <a:pPr marL="192405" indent="-180340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1930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Setting new enterprises</a:t>
            </a:r>
            <a:endParaRPr sz="1400">
              <a:latin typeface="Calibri"/>
              <a:cs typeface="Calibri"/>
            </a:endParaRPr>
          </a:p>
          <a:p>
            <a:pPr marL="199390" indent="-187325">
              <a:lnSpc>
                <a:spcPct val="100000"/>
              </a:lnSpc>
              <a:spcBef>
                <a:spcPts val="840"/>
              </a:spcBef>
              <a:buAutoNum type="alphaLcParenR"/>
              <a:tabLst>
                <a:tab pos="20002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Expanding</a:t>
            </a:r>
            <a:endParaRPr sz="1400">
              <a:latin typeface="Calibri"/>
              <a:cs typeface="Calibri"/>
            </a:endParaRPr>
          </a:p>
          <a:p>
            <a:pPr marL="179705" indent="-167640">
              <a:lnSpc>
                <a:spcPct val="100000"/>
              </a:lnSpc>
              <a:spcBef>
                <a:spcPts val="845"/>
              </a:spcBef>
              <a:buAutoNum type="alphaLcParenR"/>
              <a:tabLst>
                <a:tab pos="18034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Diversifying</a:t>
            </a:r>
            <a:endParaRPr sz="14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lr>
                <a:srgbClr val="585858"/>
              </a:buClr>
              <a:buSzPct val="128571"/>
              <a:buFont typeface="Arial MT"/>
              <a:buChar char="●"/>
              <a:tabLst>
                <a:tab pos="354965" algn="l"/>
                <a:tab pos="355600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The 'new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issues'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may be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issued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by: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New</a:t>
            </a:r>
            <a:r>
              <a:rPr sz="1400" spc="-2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 called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initial</a:t>
            </a:r>
            <a:r>
              <a:rPr sz="1400" spc="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issues.</a:t>
            </a:r>
            <a:endParaRPr sz="1400">
              <a:latin typeface="Calibri"/>
              <a:cs typeface="Calibri"/>
            </a:endParaRPr>
          </a:p>
          <a:p>
            <a:pPr marL="196850" indent="-184785">
              <a:lnSpc>
                <a:spcPct val="100000"/>
              </a:lnSpc>
              <a:spcBef>
                <a:spcPts val="840"/>
              </a:spcBef>
              <a:buAutoNum type="arabicParenR"/>
              <a:tabLst>
                <a:tab pos="197485" algn="l"/>
              </a:tabLst>
            </a:pP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Old</a:t>
            </a:r>
            <a:r>
              <a:rPr sz="1400" spc="-1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companies</a:t>
            </a:r>
            <a:r>
              <a:rPr sz="1400" spc="5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–</a:t>
            </a:r>
            <a:r>
              <a:rPr sz="1400" spc="-10" dirty="0">
                <a:solidFill>
                  <a:srgbClr val="0D0D0D"/>
                </a:solidFill>
                <a:latin typeface="Calibri"/>
                <a:cs typeface="Calibri"/>
              </a:rPr>
              <a:t> 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also </a:t>
            </a:r>
            <a:r>
              <a:rPr sz="1400" spc="-5" dirty="0">
                <a:solidFill>
                  <a:srgbClr val="0D0D0D"/>
                </a:solidFill>
                <a:latin typeface="Calibri"/>
                <a:cs typeface="Calibri"/>
              </a:rPr>
              <a:t>called further</a:t>
            </a:r>
            <a:r>
              <a:rPr sz="1400" dirty="0">
                <a:solidFill>
                  <a:srgbClr val="0D0D0D"/>
                </a:solidFill>
                <a:latin typeface="Calibri"/>
                <a:cs typeface="Calibri"/>
              </a:rPr>
              <a:t> issues.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Google Shape;63;p14">
            <a:extLst>
              <a:ext uri="{FF2B5EF4-FFF2-40B4-BE49-F238E27FC236}">
                <a16:creationId xmlns:a16="http://schemas.microsoft.com/office/drawing/2014/main" id="{159C6AB2-9BE9-4724-8698-3A5CB3EC149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65754" y="7570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1689</Words>
  <Application>Microsoft Office PowerPoint</Application>
  <PresentationFormat>On-screen Show (16:9)</PresentationFormat>
  <Paragraphs>180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Arial MT</vt:lpstr>
      <vt:lpstr>Calibri</vt:lpstr>
      <vt:lpstr>Wingdings</vt:lpstr>
      <vt:lpstr>Office Theme</vt:lpstr>
      <vt:lpstr>CAPITAL MARKET</vt:lpstr>
      <vt:lpstr>NEED OF FINANCE</vt:lpstr>
      <vt:lpstr>SOURCES OF FINANCE</vt:lpstr>
      <vt:lpstr>INTERNAL SOURCES</vt:lpstr>
      <vt:lpstr>EXTERNAL SOURCES</vt:lpstr>
      <vt:lpstr>CAPITAL MARKET</vt:lpstr>
      <vt:lpstr>PowerPoint Presentation</vt:lpstr>
      <vt:lpstr> THANKING YOU   ODM EDUCATIONAL GROUP</vt:lpstr>
      <vt:lpstr>PRIMARY MARKET</vt:lpstr>
      <vt:lpstr>PUBLIC ISSUE</vt:lpstr>
      <vt:lpstr>PowerPoint Presentation</vt:lpstr>
      <vt:lpstr>PowerPoint Presentation</vt:lpstr>
      <vt:lpstr>RIGHTS ISSUE</vt:lpstr>
      <vt:lpstr>PRIVATE PLACEMENT</vt:lpstr>
      <vt:lpstr>PowerPoint Presentation</vt:lpstr>
      <vt:lpstr>OFFER TO EMPLOYEES</vt:lpstr>
      <vt:lpstr>SECONDARY MARKET</vt:lpstr>
      <vt:lpstr>PowerPoint Presentation</vt:lpstr>
      <vt:lpstr>STOCK EXCHANGE</vt:lpstr>
      <vt:lpstr>PowerPoint Presentation</vt:lpstr>
      <vt:lpstr>PowerPoint Presentation</vt:lpstr>
      <vt:lpstr>PowerPoint Presentation</vt:lpstr>
      <vt:lpstr>IMPORTANCE OF STOCK EXCHANGE</vt:lpstr>
      <vt:lpstr>PowerPoint Presentation</vt:lpstr>
      <vt:lpstr>PowerPoint Presentation</vt:lpstr>
      <vt:lpstr>POWERS OF THE GOVERNING BODY</vt:lpstr>
      <vt:lpstr>PowerPoint Presentation</vt:lpstr>
      <vt:lpstr>SECURITIES EXCHANGE BOARD OF INDIA</vt:lpstr>
      <vt:lpstr>POWERS OF SEBI</vt:lpstr>
      <vt:lpstr>FUNCTIONS OF SEBI</vt:lpstr>
      <vt:lpstr>THANKING YOU ODM EDUCATIONAL GROUP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Lucky Mishra</cp:lastModifiedBy>
  <cp:revision>1</cp:revision>
  <dcterms:created xsi:type="dcterms:W3CDTF">2022-04-06T03:20:11Z</dcterms:created>
  <dcterms:modified xsi:type="dcterms:W3CDTF">2022-04-06T03:32:32Z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2020-10-27T00:00:00Z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2022-04-06T00:00:00Z</vt:filetime>
  </property>
</Properties>
</file>