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ky Mishra" userId="b0060985c44069fe" providerId="LiveId" clId="{F7D4109C-6D04-4885-B166-4602027B3655}"/>
    <pc:docChg chg="custSel modSld">
      <pc:chgData name="Lucky Mishra" userId="b0060985c44069fe" providerId="LiveId" clId="{F7D4109C-6D04-4885-B166-4602027B3655}" dt="2022-04-11T06:12:28.431" v="10" actId="478"/>
      <pc:docMkLst>
        <pc:docMk/>
      </pc:docMkLst>
      <pc:sldChg chg="addSp delSp modSp mod">
        <pc:chgData name="Lucky Mishra" userId="b0060985c44069fe" providerId="LiveId" clId="{F7D4109C-6D04-4885-B166-4602027B3655}" dt="2022-04-11T06:11:57.645" v="2" actId="1076"/>
        <pc:sldMkLst>
          <pc:docMk/>
          <pc:sldMk cId="0" sldId="256"/>
        </pc:sldMkLst>
        <pc:picChg chg="del">
          <ac:chgData name="Lucky Mishra" userId="b0060985c44069fe" providerId="LiveId" clId="{F7D4109C-6D04-4885-B166-4602027B3655}" dt="2022-04-11T06:11:47.781" v="0" actId="478"/>
          <ac:picMkLst>
            <pc:docMk/>
            <pc:sldMk cId="0" sldId="256"/>
            <ac:picMk id="3" creationId="{00000000-0000-0000-0000-000000000000}"/>
          </ac:picMkLst>
        </pc:picChg>
        <pc:picChg chg="add mod">
          <ac:chgData name="Lucky Mishra" userId="b0060985c44069fe" providerId="LiveId" clId="{F7D4109C-6D04-4885-B166-4602027B3655}" dt="2022-04-11T06:11:57.645" v="2" actId="1076"/>
          <ac:picMkLst>
            <pc:docMk/>
            <pc:sldMk cId="0" sldId="256"/>
            <ac:picMk id="6" creationId="{90715956-F803-4EBF-82EF-B9D6649A2620}"/>
          </ac:picMkLst>
        </pc:picChg>
      </pc:sldChg>
      <pc:sldChg chg="addSp modSp mod">
        <pc:chgData name="Lucky Mishra" userId="b0060985c44069fe" providerId="LiveId" clId="{F7D4109C-6D04-4885-B166-4602027B3655}" dt="2022-04-11T06:12:03.957" v="4" actId="1076"/>
        <pc:sldMkLst>
          <pc:docMk/>
          <pc:sldMk cId="0" sldId="257"/>
        </pc:sldMkLst>
        <pc:picChg chg="add mod">
          <ac:chgData name="Lucky Mishra" userId="b0060985c44069fe" providerId="LiveId" clId="{F7D4109C-6D04-4885-B166-4602027B3655}" dt="2022-04-11T06:12:03.957" v="4" actId="1076"/>
          <ac:picMkLst>
            <pc:docMk/>
            <pc:sldMk cId="0" sldId="257"/>
            <ac:picMk id="4" creationId="{90715956-F803-4EBF-82EF-B9D6649A2620}"/>
          </ac:picMkLst>
        </pc:picChg>
      </pc:sldChg>
      <pc:sldChg chg="addSp modSp">
        <pc:chgData name="Lucky Mishra" userId="b0060985c44069fe" providerId="LiveId" clId="{F7D4109C-6D04-4885-B166-4602027B3655}" dt="2022-04-11T06:12:09.331" v="5"/>
        <pc:sldMkLst>
          <pc:docMk/>
          <pc:sldMk cId="0" sldId="258"/>
        </pc:sldMkLst>
        <pc:picChg chg="add mod">
          <ac:chgData name="Lucky Mishra" userId="b0060985c44069fe" providerId="LiveId" clId="{F7D4109C-6D04-4885-B166-4602027B3655}" dt="2022-04-11T06:12:09.331" v="5"/>
          <ac:picMkLst>
            <pc:docMk/>
            <pc:sldMk cId="0" sldId="258"/>
            <ac:picMk id="3" creationId="{DDCF60D4-7357-4D47-A234-EA19163DEB1E}"/>
          </ac:picMkLst>
        </pc:picChg>
      </pc:sldChg>
      <pc:sldChg chg="addSp modSp">
        <pc:chgData name="Lucky Mishra" userId="b0060985c44069fe" providerId="LiveId" clId="{F7D4109C-6D04-4885-B166-4602027B3655}" dt="2022-04-11T06:12:13.588" v="6"/>
        <pc:sldMkLst>
          <pc:docMk/>
          <pc:sldMk cId="0" sldId="259"/>
        </pc:sldMkLst>
        <pc:picChg chg="add mod">
          <ac:chgData name="Lucky Mishra" userId="b0060985c44069fe" providerId="LiveId" clId="{F7D4109C-6D04-4885-B166-4602027B3655}" dt="2022-04-11T06:12:13.588" v="6"/>
          <ac:picMkLst>
            <pc:docMk/>
            <pc:sldMk cId="0" sldId="259"/>
            <ac:picMk id="4" creationId="{3B2FBAFD-E285-47A7-B634-CF6781A157F9}"/>
          </ac:picMkLst>
        </pc:picChg>
      </pc:sldChg>
      <pc:sldChg chg="addSp delSp modSp mod">
        <pc:chgData name="Lucky Mishra" userId="b0060985c44069fe" providerId="LiveId" clId="{F7D4109C-6D04-4885-B166-4602027B3655}" dt="2022-04-11T06:12:20.733" v="8" actId="478"/>
        <pc:sldMkLst>
          <pc:docMk/>
          <pc:sldMk cId="0" sldId="260"/>
        </pc:sldMkLst>
        <pc:picChg chg="del">
          <ac:chgData name="Lucky Mishra" userId="b0060985c44069fe" providerId="LiveId" clId="{F7D4109C-6D04-4885-B166-4602027B3655}" dt="2022-04-11T06:12:20.733" v="8" actId="478"/>
          <ac:picMkLst>
            <pc:docMk/>
            <pc:sldMk cId="0" sldId="260"/>
            <ac:picMk id="4" creationId="{00000000-0000-0000-0000-000000000000}"/>
          </ac:picMkLst>
        </pc:picChg>
        <pc:picChg chg="add mod">
          <ac:chgData name="Lucky Mishra" userId="b0060985c44069fe" providerId="LiveId" clId="{F7D4109C-6D04-4885-B166-4602027B3655}" dt="2022-04-11T06:12:17.701" v="7"/>
          <ac:picMkLst>
            <pc:docMk/>
            <pc:sldMk cId="0" sldId="260"/>
            <ac:picMk id="5" creationId="{11D6C314-48AE-4E2F-BD3F-593602D2BB3A}"/>
          </ac:picMkLst>
        </pc:picChg>
      </pc:sldChg>
      <pc:sldChg chg="addSp delSp modSp mod">
        <pc:chgData name="Lucky Mishra" userId="b0060985c44069fe" providerId="LiveId" clId="{F7D4109C-6D04-4885-B166-4602027B3655}" dt="2022-04-11T06:12:28.431" v="10" actId="478"/>
        <pc:sldMkLst>
          <pc:docMk/>
          <pc:sldMk cId="0" sldId="261"/>
        </pc:sldMkLst>
        <pc:picChg chg="del">
          <ac:chgData name="Lucky Mishra" userId="b0060985c44069fe" providerId="LiveId" clId="{F7D4109C-6D04-4885-B166-4602027B3655}" dt="2022-04-11T06:12:28.431" v="10" actId="478"/>
          <ac:picMkLst>
            <pc:docMk/>
            <pc:sldMk cId="0" sldId="261"/>
            <ac:picMk id="2" creationId="{00000000-0000-0000-0000-000000000000}"/>
          </ac:picMkLst>
        </pc:picChg>
        <pc:picChg chg="add mod">
          <ac:chgData name="Lucky Mishra" userId="b0060985c44069fe" providerId="LiveId" clId="{F7D4109C-6D04-4885-B166-4602027B3655}" dt="2022-04-11T06:12:25.080" v="9"/>
          <ac:picMkLst>
            <pc:docMk/>
            <pc:sldMk cId="0" sldId="261"/>
            <ac:picMk id="4" creationId="{66C6F46A-C8CA-43D7-A973-43E37BD3585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313069" y="4269522"/>
            <a:ext cx="716927" cy="7446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5047" y="1630832"/>
            <a:ext cx="7413904" cy="142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0509" y="1373505"/>
            <a:ext cx="8202980" cy="15201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11313"/>
            <a:ext cx="9143999" cy="102956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24662" y="1661286"/>
            <a:ext cx="815911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RETURN</a:t>
            </a:r>
            <a:r>
              <a:rPr sz="30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ON</a:t>
            </a:r>
            <a:r>
              <a:rPr sz="30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INVESTMENT</a:t>
            </a:r>
            <a:r>
              <a:rPr sz="30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30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RETURN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 ON</a:t>
            </a:r>
            <a:r>
              <a:rPr sz="30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EQUITY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2645156"/>
            <a:ext cx="3671570" cy="666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76605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SUBJECT </a:t>
            </a:r>
            <a:r>
              <a:rPr sz="1400" b="1" dirty="0">
                <a:latin typeface="Arial"/>
                <a:cs typeface="Arial"/>
              </a:rPr>
              <a:t>: </a:t>
            </a:r>
            <a:r>
              <a:rPr sz="1400" b="1" spc="-5" dirty="0">
                <a:latin typeface="Arial"/>
                <a:cs typeface="Arial"/>
              </a:rPr>
              <a:t>ENTREPRENEURSHIP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NUMBER: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5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3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NAME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: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BUSINESS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ARITHMETIC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90715956-F803-4EBF-82EF-B9D6649A262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65697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95465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RETURN</a:t>
            </a:r>
            <a:r>
              <a:rPr sz="2200" b="0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ON</a:t>
            </a:r>
            <a:r>
              <a:rPr sz="2200" b="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INVESTMENT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373505"/>
            <a:ext cx="8164830" cy="1957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measure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overall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profitability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business.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indicates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percentage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return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total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67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employed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irrespective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fact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whether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 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self-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owned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debt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capital.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also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referred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‘Return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on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capital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employed’.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ROI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=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net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profit/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Total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invested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x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100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Total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invested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=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Equity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+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Debt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90715956-F803-4EBF-82EF-B9D6649A262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8099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86383" y="1859792"/>
            <a:ext cx="7049134" cy="1427480"/>
          </a:xfrm>
          <a:prstGeom prst="rect">
            <a:avLst/>
          </a:prstGeom>
        </p:spPr>
        <p:txBody>
          <a:bodyPr vert="horz" wrap="square" lIns="0" tIns="1035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15"/>
              </a:spcBef>
            </a:pPr>
            <a:r>
              <a:rPr spc="-10" dirty="0"/>
              <a:t>THANKING</a:t>
            </a:r>
            <a:r>
              <a:rPr spc="-5" dirty="0"/>
              <a:t> YOU</a:t>
            </a: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spc="-5" dirty="0">
                <a:solidFill>
                  <a:srgbClr val="FF0000"/>
                </a:solidFill>
              </a:rPr>
              <a:t>ODM</a:t>
            </a:r>
            <a:r>
              <a:rPr spc="-15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EDUCATIONAL</a:t>
            </a:r>
            <a:r>
              <a:rPr spc="2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GROUP</a:t>
            </a: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DDCF60D4-7357-4D47-A234-EA19163DEB1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8099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30060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RETURN</a:t>
            </a:r>
            <a:r>
              <a:rPr sz="2200" b="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ON</a:t>
            </a:r>
            <a:r>
              <a:rPr sz="2200" b="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EQUITY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373505"/>
            <a:ext cx="8036559" cy="1957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measure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profitability,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calculated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percentage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equity</a:t>
            </a:r>
            <a:r>
              <a:rPr sz="1400" spc="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only. ROE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calculated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dividing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67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income by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equity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investor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multiplying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result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100.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income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would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determined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after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deducting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interest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profit.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RoE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=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Net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Income/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Equity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X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100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Net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income= operating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profit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_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interest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expenses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3B2FBAFD-E285-47A7-B634-CF6781A157F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8099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852169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10" dirty="0">
                <a:solidFill>
                  <a:srgbClr val="FF0000"/>
                </a:solidFill>
                <a:latin typeface="Calibri"/>
                <a:cs typeface="Calibri"/>
              </a:rPr>
              <a:t>EBITDA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989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89255" algn="l"/>
                <a:tab pos="389890" algn="l"/>
              </a:tabLst>
            </a:pPr>
            <a:r>
              <a:rPr spc="-5" dirty="0"/>
              <a:t>EBITDA</a:t>
            </a:r>
            <a:r>
              <a:rPr spc="5" dirty="0"/>
              <a:t> </a:t>
            </a:r>
            <a:r>
              <a:rPr spc="-5" dirty="0"/>
              <a:t>stands</a:t>
            </a:r>
            <a:r>
              <a:rPr spc="15" dirty="0"/>
              <a:t> </a:t>
            </a:r>
            <a:r>
              <a:rPr dirty="0"/>
              <a:t>for</a:t>
            </a:r>
            <a:r>
              <a:rPr spc="-10" dirty="0"/>
              <a:t> </a:t>
            </a:r>
            <a:r>
              <a:rPr spc="-5" dirty="0"/>
              <a:t>Earnings</a:t>
            </a:r>
            <a:r>
              <a:rPr spc="15" dirty="0"/>
              <a:t> </a:t>
            </a:r>
            <a:r>
              <a:rPr dirty="0"/>
              <a:t>Before</a:t>
            </a:r>
            <a:r>
              <a:rPr spc="-10" dirty="0"/>
              <a:t> </a:t>
            </a:r>
            <a:r>
              <a:rPr spc="-5" dirty="0"/>
              <a:t>Interest</a:t>
            </a:r>
            <a:r>
              <a:rPr spc="20" dirty="0"/>
              <a:t> </a:t>
            </a:r>
            <a:r>
              <a:rPr spc="-5" dirty="0"/>
              <a:t>Taxes</a:t>
            </a:r>
            <a:r>
              <a:rPr spc="15" dirty="0"/>
              <a:t> </a:t>
            </a:r>
            <a:r>
              <a:rPr spc="-5" dirty="0"/>
              <a:t>Depreciation</a:t>
            </a:r>
            <a:r>
              <a:rPr spc="15" dirty="0"/>
              <a:t> </a:t>
            </a:r>
            <a:r>
              <a:rPr spc="-5" dirty="0"/>
              <a:t>and</a:t>
            </a:r>
            <a:r>
              <a:rPr spc="5" dirty="0"/>
              <a:t> </a:t>
            </a:r>
            <a:r>
              <a:rPr dirty="0"/>
              <a:t>Amortization</a:t>
            </a:r>
          </a:p>
          <a:p>
            <a:pPr marL="389890" indent="-342900">
              <a:lnSpc>
                <a:spcPct val="100000"/>
              </a:lnSpc>
              <a:spcBef>
                <a:spcPts val="167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89255" algn="l"/>
                <a:tab pos="389890" algn="l"/>
              </a:tabLst>
            </a:pPr>
            <a:r>
              <a:rPr spc="-5" dirty="0"/>
              <a:t>Its</a:t>
            </a:r>
            <a:r>
              <a:rPr spc="10" dirty="0"/>
              <a:t> </a:t>
            </a:r>
            <a:r>
              <a:rPr spc="-5" dirty="0"/>
              <a:t>utility</a:t>
            </a:r>
            <a:r>
              <a:rPr spc="25" dirty="0"/>
              <a:t> </a:t>
            </a:r>
            <a:r>
              <a:rPr dirty="0"/>
              <a:t>lies</a:t>
            </a:r>
            <a:r>
              <a:rPr spc="5" dirty="0"/>
              <a:t> </a:t>
            </a:r>
            <a:r>
              <a:rPr dirty="0"/>
              <a:t>in</a:t>
            </a:r>
            <a:r>
              <a:rPr spc="10" dirty="0"/>
              <a:t> </a:t>
            </a:r>
            <a:r>
              <a:rPr spc="-5" dirty="0"/>
              <a:t>normalizing the</a:t>
            </a:r>
            <a:r>
              <a:rPr spc="10" dirty="0"/>
              <a:t> </a:t>
            </a:r>
            <a:r>
              <a:rPr dirty="0"/>
              <a:t>extraneous</a:t>
            </a:r>
            <a:r>
              <a:rPr spc="20" dirty="0"/>
              <a:t> </a:t>
            </a:r>
            <a:r>
              <a:rPr spc="-5" dirty="0"/>
              <a:t>factors </a:t>
            </a:r>
            <a:r>
              <a:rPr dirty="0"/>
              <a:t>to</a:t>
            </a:r>
            <a:r>
              <a:rPr spc="5" dirty="0"/>
              <a:t> </a:t>
            </a:r>
            <a:r>
              <a:rPr spc="-5" dirty="0"/>
              <a:t>be</a:t>
            </a:r>
            <a:r>
              <a:rPr spc="10" dirty="0"/>
              <a:t> </a:t>
            </a:r>
            <a:r>
              <a:rPr dirty="0"/>
              <a:t>able</a:t>
            </a:r>
            <a:r>
              <a:rPr spc="5" dirty="0"/>
              <a:t> </a:t>
            </a:r>
            <a:r>
              <a:rPr dirty="0"/>
              <a:t>to</a:t>
            </a:r>
            <a:r>
              <a:rPr spc="10" dirty="0"/>
              <a:t> </a:t>
            </a:r>
            <a:r>
              <a:rPr spc="-5" dirty="0"/>
              <a:t>measure</a:t>
            </a:r>
            <a:r>
              <a:rPr spc="10" dirty="0"/>
              <a:t> </a:t>
            </a:r>
            <a:r>
              <a:rPr spc="-5" dirty="0"/>
              <a:t>and</a:t>
            </a:r>
            <a:r>
              <a:rPr spc="10" dirty="0"/>
              <a:t> </a:t>
            </a:r>
            <a:r>
              <a:rPr spc="-5" dirty="0"/>
              <a:t>compare true</a:t>
            </a:r>
            <a:r>
              <a:rPr spc="10" dirty="0"/>
              <a:t> </a:t>
            </a:r>
            <a:r>
              <a:rPr dirty="0"/>
              <a:t>effectiveness</a:t>
            </a:r>
            <a:r>
              <a:rPr spc="15" dirty="0"/>
              <a:t> </a:t>
            </a:r>
            <a:r>
              <a:rPr spc="-5" dirty="0"/>
              <a:t>of</a:t>
            </a:r>
          </a:p>
          <a:p>
            <a:pPr marL="389255">
              <a:lnSpc>
                <a:spcPct val="100000"/>
              </a:lnSpc>
              <a:spcBef>
                <a:spcPts val="1680"/>
              </a:spcBef>
            </a:pPr>
            <a:r>
              <a:rPr dirty="0"/>
              <a:t>one</a:t>
            </a:r>
            <a:r>
              <a:rPr spc="-10" dirty="0"/>
              <a:t> </a:t>
            </a:r>
            <a:r>
              <a:rPr dirty="0"/>
              <a:t>operation</a:t>
            </a:r>
            <a:r>
              <a:rPr spc="5" dirty="0"/>
              <a:t> </a:t>
            </a:r>
            <a:r>
              <a:rPr spc="-5" dirty="0"/>
              <a:t>and</a:t>
            </a:r>
            <a:r>
              <a:rPr spc="5" dirty="0"/>
              <a:t> </a:t>
            </a:r>
            <a:r>
              <a:rPr spc="-5" dirty="0"/>
              <a:t>the</a:t>
            </a:r>
            <a:r>
              <a:rPr spc="15" dirty="0"/>
              <a:t> </a:t>
            </a:r>
            <a:r>
              <a:rPr spc="-5" dirty="0"/>
              <a:t>managerial</a:t>
            </a:r>
            <a:r>
              <a:rPr spc="15" dirty="0"/>
              <a:t> </a:t>
            </a:r>
            <a:r>
              <a:rPr spc="-5" dirty="0"/>
              <a:t>decisions</a:t>
            </a:r>
            <a:r>
              <a:rPr spc="15" dirty="0"/>
              <a:t> </a:t>
            </a:r>
            <a:r>
              <a:rPr dirty="0"/>
              <a:t>with</a:t>
            </a:r>
            <a:r>
              <a:rPr spc="-5" dirty="0"/>
              <a:t> another</a:t>
            </a:r>
            <a:r>
              <a:rPr spc="10" dirty="0"/>
              <a:t> </a:t>
            </a:r>
            <a:r>
              <a:rPr spc="-5" dirty="0"/>
              <a:t>operation.</a:t>
            </a:r>
            <a:r>
              <a:rPr spc="5" dirty="0"/>
              <a:t> </a:t>
            </a:r>
            <a:r>
              <a:rPr spc="-5" dirty="0"/>
              <a:t>It</a:t>
            </a:r>
            <a:r>
              <a:rPr spc="10" dirty="0"/>
              <a:t> </a:t>
            </a:r>
            <a:r>
              <a:rPr dirty="0"/>
              <a:t>is</a:t>
            </a:r>
            <a:r>
              <a:rPr spc="10" dirty="0"/>
              <a:t> </a:t>
            </a:r>
            <a:r>
              <a:rPr dirty="0"/>
              <a:t>one</a:t>
            </a:r>
            <a:r>
              <a:rPr spc="-10" dirty="0"/>
              <a:t> </a:t>
            </a:r>
            <a:r>
              <a:rPr dirty="0"/>
              <a:t>of</a:t>
            </a:r>
            <a:r>
              <a:rPr spc="-5" dirty="0"/>
              <a:t> the</a:t>
            </a:r>
            <a:r>
              <a:rPr spc="20" dirty="0"/>
              <a:t> </a:t>
            </a:r>
            <a:r>
              <a:rPr spc="-5" dirty="0"/>
              <a:t>most</a:t>
            </a:r>
            <a:r>
              <a:rPr spc="-15" dirty="0"/>
              <a:t> </a:t>
            </a:r>
            <a:r>
              <a:rPr dirty="0"/>
              <a:t>widely</a:t>
            </a:r>
            <a:r>
              <a:rPr spc="15" dirty="0"/>
              <a:t> </a:t>
            </a:r>
            <a:r>
              <a:rPr spc="-5" dirty="0"/>
              <a:t>used</a:t>
            </a:r>
          </a:p>
          <a:p>
            <a:pPr marL="34290">
              <a:lnSpc>
                <a:spcPct val="100000"/>
              </a:lnSpc>
              <a:spcBef>
                <a:spcPts val="35"/>
              </a:spcBef>
            </a:pPr>
            <a:endParaRPr sz="1350"/>
          </a:p>
          <a:p>
            <a:pPr marL="389255">
              <a:lnSpc>
                <a:spcPct val="100000"/>
              </a:lnSpc>
              <a:spcBef>
                <a:spcPts val="5"/>
              </a:spcBef>
            </a:pPr>
            <a:r>
              <a:rPr dirty="0"/>
              <a:t>measures </a:t>
            </a:r>
            <a:r>
              <a:rPr spc="-5" dirty="0"/>
              <a:t>for</a:t>
            </a:r>
            <a:r>
              <a:rPr spc="-10" dirty="0"/>
              <a:t> </a:t>
            </a:r>
            <a:r>
              <a:rPr spc="-5" dirty="0"/>
              <a:t>evaluating</a:t>
            </a:r>
            <a:r>
              <a:rPr spc="30" dirty="0"/>
              <a:t> </a:t>
            </a:r>
            <a:r>
              <a:rPr dirty="0"/>
              <a:t>a</a:t>
            </a:r>
            <a:r>
              <a:rPr spc="-5" dirty="0"/>
              <a:t> business</a:t>
            </a:r>
            <a:r>
              <a:rPr spc="10" dirty="0"/>
              <a:t> </a:t>
            </a:r>
            <a:r>
              <a:rPr dirty="0"/>
              <a:t>for</a:t>
            </a:r>
            <a:r>
              <a:rPr spc="-10" dirty="0"/>
              <a:t> </a:t>
            </a:r>
            <a:r>
              <a:rPr spc="-5" dirty="0"/>
              <a:t>acquisition.</a:t>
            </a: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11D6C314-48AE-4E2F-BD3F-593602D2BB3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8099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60680" algn="ctr">
              <a:lnSpc>
                <a:spcPct val="100000"/>
              </a:lnSpc>
              <a:spcBef>
                <a:spcPts val="819"/>
              </a:spcBef>
            </a:pPr>
            <a:r>
              <a:rPr spc="-10" dirty="0"/>
              <a:t>THANKING</a:t>
            </a:r>
            <a:r>
              <a:rPr spc="-5" dirty="0"/>
              <a:t> YOU</a:t>
            </a:r>
          </a:p>
          <a:p>
            <a:pPr marL="360680" algn="ctr">
              <a:lnSpc>
                <a:spcPct val="100000"/>
              </a:lnSpc>
              <a:spcBef>
                <a:spcPts val="725"/>
              </a:spcBef>
            </a:pPr>
            <a:r>
              <a:rPr spc="-5" dirty="0">
                <a:solidFill>
                  <a:srgbClr val="FF0000"/>
                </a:solidFill>
              </a:rPr>
              <a:t>ODM</a:t>
            </a:r>
            <a:r>
              <a:rPr spc="-2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EDUCATIONAL</a:t>
            </a:r>
            <a:r>
              <a:rPr spc="1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GROUP</a:t>
            </a: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66C6F46A-C8CA-43D7-A973-43E37BD3585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8099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223</Words>
  <Application>Microsoft Office PowerPoint</Application>
  <PresentationFormat>On-screen Show (16:9)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Microsoft Sans Serif</vt:lpstr>
      <vt:lpstr>Office Theme</vt:lpstr>
      <vt:lpstr>RETURN ON INVESTMENT AND RETURN ON EQUITY</vt:lpstr>
      <vt:lpstr>RETURN ON INVESTMENT</vt:lpstr>
      <vt:lpstr>THANKING YOU ODM EDUCATIONAL GROUP</vt:lpstr>
      <vt:lpstr>RETURN ON EQUITY</vt:lpstr>
      <vt:lpstr>EBITDA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Lucky Mishra</cp:lastModifiedBy>
  <cp:revision>1</cp:revision>
  <dcterms:created xsi:type="dcterms:W3CDTF">2022-04-06T03:15:15Z</dcterms:created>
  <dcterms:modified xsi:type="dcterms:W3CDTF">2022-04-11T06:12:32Z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2022-04-06T00:00:00Z</vt:filetime>
  </property>
</Properties>
</file>