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52880" y="1722627"/>
            <a:ext cx="6466840" cy="3217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75966" y="1661286"/>
            <a:ext cx="365506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COSTING</a:t>
            </a:r>
            <a:r>
              <a:rPr sz="3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PRICING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7157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5786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BUSINESS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ARITHMETIC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3265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UNIT</a:t>
            </a:r>
            <a:r>
              <a:rPr sz="2200" b="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SALES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37310"/>
            <a:ext cx="8128634" cy="976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defined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measure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sold.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14999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sale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management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tool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understand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economies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easy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standardized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tracking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progress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over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number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years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taking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corrective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actions,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necessary.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66342" y="2270760"/>
          <a:ext cx="6176009" cy="21367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8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8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8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30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Business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AB4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Items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being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sold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AB4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Unit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sales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AB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8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Grocer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Rice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Kilogram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30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Dairy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Milk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Litre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18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Garments</a:t>
                      </a:r>
                      <a:r>
                        <a:rPr sz="14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shop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T-shirt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Piece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30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Textile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shop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Fabric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Meter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18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Coaching</a:t>
                      </a:r>
                      <a:r>
                        <a:rPr sz="14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classes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Tuition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Time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24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Grocer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Oil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Liter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2534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UNIT</a:t>
            </a:r>
            <a:r>
              <a:rPr sz="2200" b="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COST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7856855" cy="996950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 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defined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incurred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produce,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store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one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unit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particular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refers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variable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like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raw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material,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material,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commission,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freight,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EE65208E-B383-4928-9407-6A8EEEE3E9C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3074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UNIT</a:t>
            </a:r>
            <a:r>
              <a:rPr sz="2200" b="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PRICE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37310"/>
            <a:ext cx="7218680" cy="4959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price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sold.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Following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detail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register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Big- Bazaar.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would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price?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52880" y="1722627"/>
          <a:ext cx="6446519" cy="3204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5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No.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customers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AB4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customer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bill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amt.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AB4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bill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amt.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AB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1500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10500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35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16000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35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2200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26400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35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2550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33150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48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60000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37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3500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35000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38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4200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21000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39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5000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35000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6000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108000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1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281423F0-951D-43C8-BB74-BB378F72AAD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8223250" cy="125412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multiple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items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shop,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therefore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sale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‘customer’.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price=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total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billed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amount/ number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customers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345050/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100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Rs.</a:t>
            </a:r>
            <a:r>
              <a:rPr sz="1400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3450.5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FAA94EE-A03A-4AE8-A739-9F29860B9B5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67576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GROSS</a:t>
            </a:r>
            <a:r>
              <a:rPr sz="2200" b="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PROFIT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8028940" cy="93408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Excess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over unit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gross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profit 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gross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profit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margin.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represents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business’s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before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deducting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overheads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fixed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Gross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_</a:t>
            </a:r>
            <a:r>
              <a:rPr sz="1400" spc="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220E167-A11A-47D7-AC95-7CCD48537A4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B6365954-F4E5-4D2A-B19D-E75C97C7AC5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316</Words>
  <Application>Microsoft Office PowerPoint</Application>
  <PresentationFormat>On-screen Show (16:9)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Arial MT</vt:lpstr>
      <vt:lpstr>Calibri</vt:lpstr>
      <vt:lpstr>Office Theme</vt:lpstr>
      <vt:lpstr>COSTING AND PRICING</vt:lpstr>
      <vt:lpstr>UNIT SALES</vt:lpstr>
      <vt:lpstr>UNIT COST</vt:lpstr>
      <vt:lpstr>UNIT PRICE</vt:lpstr>
      <vt:lpstr>PowerPoint Presentation</vt:lpstr>
      <vt:lpstr>GROSS PROFIT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2022-04-06T03:12:48Z</dcterms:created>
  <dcterms:modified xsi:type="dcterms:W3CDTF">2022-04-09T04:54:41Z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