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4850" y="1187253"/>
            <a:ext cx="8134299" cy="2267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15133" y="1661286"/>
            <a:ext cx="47771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MERGERS</a:t>
            </a:r>
            <a:r>
              <a:rPr sz="30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3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ACQUISITIONS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613785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0007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ENTREPRISE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GROWTH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latin typeface="Arial"/>
                <a:cs typeface="Arial"/>
              </a:rPr>
              <a:t>STRATEGIES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E775DA1F-0F33-43D8-AC53-2A8941013CD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571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2152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REASONS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MERGERS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ACQUISITIONS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7915909" cy="2267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SYNERGY: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implies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condition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2+2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5 i.e.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combined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exceeds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individual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firms.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Synergy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different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forms: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synergy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synergy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ACQUIRING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TECHNOLOGY: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remain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competitive,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constantly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upgrade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endParaRPr sz="1400">
              <a:latin typeface="Calibri"/>
              <a:cs typeface="Calibri"/>
            </a:endParaRPr>
          </a:p>
          <a:p>
            <a:pPr marL="354965" marR="160020">
              <a:lnSpc>
                <a:spcPct val="150000"/>
              </a:lnSpc>
              <a:spcBef>
                <a:spcPts val="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technology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applications.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upgrade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technology,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always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acquire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technology.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another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unique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technology,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maintain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edge.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E775DA1F-0F33-43D8-AC53-2A8941013CD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04496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206105" cy="290766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IMPROVED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PROFITABILITY: Companies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indulge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acquisitions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feel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would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increase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their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profitability.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ACQUIRING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COMPETENCY: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M&amp;A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acquire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competency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capability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 not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does.</a:t>
            </a:r>
            <a:endParaRPr sz="1400">
              <a:latin typeface="Calibri"/>
              <a:cs typeface="Calibri"/>
            </a:endParaRPr>
          </a:p>
          <a:p>
            <a:pPr marL="354965" marR="52959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ENTREY INTO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NEW MARKETS: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without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facing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stiff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existing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making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route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easy.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ACCESS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FUNDS: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company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shortage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and 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proper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endParaRPr sz="1400">
              <a:latin typeface="Calibri"/>
              <a:cs typeface="Calibri"/>
            </a:endParaRPr>
          </a:p>
          <a:p>
            <a:pPr marL="354965" marR="447675">
              <a:lnSpc>
                <a:spcPct val="15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funds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decide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 with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another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surplus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391D4C1F-6444-4EE2-B3FF-9CF9F32D752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04496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021955" cy="986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TAX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BENEFITS: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adopted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reduce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tax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liabilities.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loss-making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entity,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with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tax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liability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accumulated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losses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target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against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gaining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tax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benefits.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7C958F30-F072-4AFA-B9A5-C3C00120890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04496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66249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REASONS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FAILURE</a:t>
            </a:r>
            <a:r>
              <a:rPr sz="22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MERGERS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ACQUISITIONS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3328035" cy="317500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Unrealistic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paid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target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company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Difficulties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cultural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integration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Overstated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synergies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Integration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difficulties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Poor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Inadequate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due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diligence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leverage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Boardroom</a:t>
            </a:r>
            <a:r>
              <a:rPr sz="1400" spc="-6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split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Regulating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Human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resources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BF1510B7-8146-47E1-93E4-CB3A8E537DE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04496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315C9A36-3EF8-44FE-B49D-39B8519AD77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04496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318</Words>
  <Application>Microsoft Office PowerPoint</Application>
  <PresentationFormat>On-screen Show (16:9)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Microsoft Sans Serif</vt:lpstr>
      <vt:lpstr>Office Theme</vt:lpstr>
      <vt:lpstr>MERGERS AND ACQUISITIONS</vt:lpstr>
      <vt:lpstr>REASONS FOR MERGERS AND ACQUISITIONS</vt:lpstr>
      <vt:lpstr>PowerPoint Presentation</vt:lpstr>
      <vt:lpstr>PowerPoint Presentation</vt:lpstr>
      <vt:lpstr>REASONS FOR FAILURE OF MERGERS AND ACQUISITIONS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2022-04-06T03:09:57Z</dcterms:created>
  <dcterms:modified xsi:type="dcterms:W3CDTF">2022-04-09T04:50:33Z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