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2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850" y="1187253"/>
            <a:ext cx="8134299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02455" y="1661286"/>
            <a:ext cx="14027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ME</a:t>
            </a:r>
            <a:r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GER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007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5" dirty="0">
                <a:latin typeface="Arial"/>
                <a:cs typeface="Arial"/>
              </a:rPr>
              <a:t> 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165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MERGERS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129270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combination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 larger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acquiring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assets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liabilities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All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combining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dissolved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entity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continues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 commonly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forms: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Amalgamation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Absorption</a:t>
            </a:r>
            <a:endParaRPr sz="1400">
              <a:latin typeface="Calibri"/>
              <a:cs typeface="Calibri"/>
            </a:endParaRPr>
          </a:p>
          <a:p>
            <a:pPr marL="12700" marR="4455160">
              <a:lnSpc>
                <a:spcPts val="2520"/>
              </a:lnSpc>
              <a:spcBef>
                <a:spcPts val="10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X+ Y= X,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merged into company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X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(absorption)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X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+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Y= Z,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Z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(amalgamation)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9623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767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MERGER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67153" y="1171955"/>
            <a:ext cx="7110730" cy="3971925"/>
            <a:chOff x="867153" y="1171955"/>
            <a:chExt cx="7110730" cy="3971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153" y="4472934"/>
              <a:ext cx="7110226" cy="67056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824" y="1171955"/>
              <a:ext cx="7091172" cy="3307080"/>
            </a:xfrm>
            <a:prstGeom prst="rect">
              <a:avLst/>
            </a:prstGeom>
          </p:spPr>
        </p:pic>
      </p:grp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2D6528C-208F-4501-85ED-0DCEDC0A13C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9623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086725" cy="316484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CONGLOMERATE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MERGERS:</a:t>
            </a:r>
            <a:endParaRPr sz="1400">
              <a:latin typeface="Calibri"/>
              <a:cs typeface="Calibri"/>
            </a:endParaRPr>
          </a:p>
          <a:p>
            <a:pPr marL="354965" marR="299085" indent="-342900">
              <a:lnSpc>
                <a:spcPct val="150000"/>
              </a:lnSpc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merger,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unrelated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together.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 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types:</a:t>
            </a:r>
            <a:endParaRPr sz="1400">
              <a:latin typeface="Calibri"/>
              <a:cs typeface="Calibri"/>
            </a:endParaRPr>
          </a:p>
          <a:p>
            <a:pPr marL="413384" indent="-401320">
              <a:lnSpc>
                <a:spcPct val="100000"/>
              </a:lnSpc>
              <a:spcBef>
                <a:spcPts val="440"/>
              </a:spcBef>
              <a:buClr>
                <a:srgbClr val="585858"/>
              </a:buClr>
              <a:buSzPct val="128571"/>
              <a:buAutoNum type="romanLcPeriod"/>
              <a:tabLst>
                <a:tab pos="413384" algn="l"/>
                <a:tab pos="414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conglomerate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involves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nothing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common.</a:t>
            </a:r>
            <a:endParaRPr sz="1400">
              <a:latin typeface="Calibri"/>
              <a:cs typeface="Calibri"/>
            </a:endParaRPr>
          </a:p>
          <a:p>
            <a:pPr marL="413384" marR="564515" indent="-401320">
              <a:lnSpc>
                <a:spcPts val="2520"/>
              </a:lnSpc>
              <a:spcBef>
                <a:spcPts val="150"/>
              </a:spcBef>
              <a:buClr>
                <a:srgbClr val="585858"/>
              </a:buClr>
              <a:buSzPct val="128571"/>
              <a:buAutoNum type="romanLcPeriod"/>
              <a:tabLst>
                <a:tab pos="413384" algn="l"/>
                <a:tab pos="41402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Mixed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conglomerate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extensions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market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extensions.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HORIZONTAL</a:t>
            </a:r>
            <a:r>
              <a:rPr sz="1400" spc="-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MERGERS:</a:t>
            </a:r>
            <a:endParaRPr sz="14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50000"/>
              </a:lnSpc>
              <a:buClr>
                <a:srgbClr val="585858"/>
              </a:buClr>
              <a:buSzPct val="128571"/>
              <a:buFont typeface="Wingdings"/>
              <a:buChar char=""/>
              <a:tabLst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 merger occurs between companies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the same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industry. 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generally between competitors, offering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same goods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services.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example: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 between Tata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Motors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Hyundai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would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horizontal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nature.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A41B5FC-070F-49A6-B199-3D487B2A8E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9623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191500" cy="28448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EXTENSION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merger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 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separate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EXTENSION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extension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VERTICAL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goods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services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one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354965" marR="356235">
              <a:lnSpc>
                <a:spcPct val="15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vertical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merger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occurs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two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levels within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industry's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supply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merge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4092A9C-30D7-48D7-ABBA-5355C1A374F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9623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493363C5-70DC-471F-8694-F776B8C7C4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9623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307</Words>
  <Application>Microsoft Office PowerPoint</Application>
  <PresentationFormat>On-screen Show (16:9)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Microsoft Sans Serif</vt:lpstr>
      <vt:lpstr>Wingdings</vt:lpstr>
      <vt:lpstr>Office Theme</vt:lpstr>
      <vt:lpstr>MERGER</vt:lpstr>
      <vt:lpstr>MERGERS</vt:lpstr>
      <vt:lpstr>TYPES OF MERGER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2022-04-06T03:09:17Z</dcterms:created>
  <dcterms:modified xsi:type="dcterms:W3CDTF">2022-04-09T04:48:29Z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