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5423A4F1-74E1-42A3-80AF-6AA8052B0A10}"/>
    <pc:docChg chg="undo custSel modSld">
      <pc:chgData name="Lucky Mishra" userId="b0060985c44069fe" providerId="LiveId" clId="{5423A4F1-74E1-42A3-80AF-6AA8052B0A10}" dt="2022-04-06T03:06:39.708" v="31"/>
      <pc:docMkLst>
        <pc:docMk/>
      </pc:docMkLst>
      <pc:sldChg chg="addSp delSp modSp mod">
        <pc:chgData name="Lucky Mishra" userId="b0060985c44069fe" providerId="LiveId" clId="{5423A4F1-74E1-42A3-80AF-6AA8052B0A10}" dt="2022-04-06T03:05:02.110" v="2" actId="1076"/>
        <pc:sldMkLst>
          <pc:docMk/>
          <pc:sldMk cId="0" sldId="256"/>
        </pc:sldMkLst>
        <pc:picChg chg="del">
          <ac:chgData name="Lucky Mishra" userId="b0060985c44069fe" providerId="LiveId" clId="{5423A4F1-74E1-42A3-80AF-6AA8052B0A10}" dt="2022-04-06T03:04:50.565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5:02.110" v="2" actId="1076"/>
          <ac:picMkLst>
            <pc:docMk/>
            <pc:sldMk cId="0" sldId="256"/>
            <ac:picMk id="6" creationId="{7550FF57-2FC9-4FA7-9448-E95D29B191CF}"/>
          </ac:picMkLst>
        </pc:picChg>
      </pc:sldChg>
      <pc:sldChg chg="addSp delSp modSp mod">
        <pc:chgData name="Lucky Mishra" userId="b0060985c44069fe" providerId="LiveId" clId="{5423A4F1-74E1-42A3-80AF-6AA8052B0A10}" dt="2022-04-06T03:05:13.046" v="5" actId="1076"/>
        <pc:sldMkLst>
          <pc:docMk/>
          <pc:sldMk cId="0" sldId="257"/>
        </pc:sldMkLst>
        <pc:picChg chg="del">
          <ac:chgData name="Lucky Mishra" userId="b0060985c44069fe" providerId="LiveId" clId="{5423A4F1-74E1-42A3-80AF-6AA8052B0A10}" dt="2022-04-06T03:05:06.194" v="3" actId="478"/>
          <ac:picMkLst>
            <pc:docMk/>
            <pc:sldMk cId="0" sldId="257"/>
            <ac:picMk id="2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5:13.046" v="5" actId="1076"/>
          <ac:picMkLst>
            <pc:docMk/>
            <pc:sldMk cId="0" sldId="257"/>
            <ac:picMk id="5" creationId="{7550FF57-2FC9-4FA7-9448-E95D29B191CF}"/>
          </ac:picMkLst>
        </pc:picChg>
      </pc:sldChg>
      <pc:sldChg chg="addSp delSp modSp mod">
        <pc:chgData name="Lucky Mishra" userId="b0060985c44069fe" providerId="LiveId" clId="{5423A4F1-74E1-42A3-80AF-6AA8052B0A10}" dt="2022-04-06T03:05:20.764" v="7"/>
        <pc:sldMkLst>
          <pc:docMk/>
          <pc:sldMk cId="0" sldId="258"/>
        </pc:sldMkLst>
        <pc:picChg chg="del">
          <ac:chgData name="Lucky Mishra" userId="b0060985c44069fe" providerId="LiveId" clId="{5423A4F1-74E1-42A3-80AF-6AA8052B0A10}" dt="2022-04-06T03:05:19.245" v="6" actId="478"/>
          <ac:picMkLst>
            <pc:docMk/>
            <pc:sldMk cId="0" sldId="258"/>
            <ac:picMk id="2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5:20.764" v="7"/>
          <ac:picMkLst>
            <pc:docMk/>
            <pc:sldMk cId="0" sldId="258"/>
            <ac:picMk id="5" creationId="{23BEA751-A5BB-497E-8C13-BF0BB004209F}"/>
          </ac:picMkLst>
        </pc:picChg>
      </pc:sldChg>
      <pc:sldChg chg="addSp delSp modSp mod">
        <pc:chgData name="Lucky Mishra" userId="b0060985c44069fe" providerId="LiveId" clId="{5423A4F1-74E1-42A3-80AF-6AA8052B0A10}" dt="2022-04-06T03:05:29.599" v="9"/>
        <pc:sldMkLst>
          <pc:docMk/>
          <pc:sldMk cId="0" sldId="259"/>
        </pc:sldMkLst>
        <pc:picChg chg="del">
          <ac:chgData name="Lucky Mishra" userId="b0060985c44069fe" providerId="LiveId" clId="{5423A4F1-74E1-42A3-80AF-6AA8052B0A10}" dt="2022-04-06T03:05:26.911" v="8" actId="478"/>
          <ac:picMkLst>
            <pc:docMk/>
            <pc:sldMk cId="0" sldId="259"/>
            <ac:picMk id="3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5:29.599" v="9"/>
          <ac:picMkLst>
            <pc:docMk/>
            <pc:sldMk cId="0" sldId="259"/>
            <ac:picMk id="4" creationId="{F827E245-BE8F-4C77-99FF-4A60C1343504}"/>
          </ac:picMkLst>
        </pc:picChg>
      </pc:sldChg>
      <pc:sldChg chg="addSp delSp modSp mod">
        <pc:chgData name="Lucky Mishra" userId="b0060985c44069fe" providerId="LiveId" clId="{5423A4F1-74E1-42A3-80AF-6AA8052B0A10}" dt="2022-04-06T03:05:35.495" v="11"/>
        <pc:sldMkLst>
          <pc:docMk/>
          <pc:sldMk cId="0" sldId="260"/>
        </pc:sldMkLst>
        <pc:picChg chg="del">
          <ac:chgData name="Lucky Mishra" userId="b0060985c44069fe" providerId="LiveId" clId="{5423A4F1-74E1-42A3-80AF-6AA8052B0A10}" dt="2022-04-06T03:05:34.309" v="10" actId="478"/>
          <ac:picMkLst>
            <pc:docMk/>
            <pc:sldMk cId="0" sldId="260"/>
            <ac:picMk id="3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5:35.495" v="11"/>
          <ac:picMkLst>
            <pc:docMk/>
            <pc:sldMk cId="0" sldId="260"/>
            <ac:picMk id="4" creationId="{DF264F68-36B8-460C-9BDB-B857206F5B54}"/>
          </ac:picMkLst>
        </pc:picChg>
      </pc:sldChg>
      <pc:sldChg chg="addSp modSp mod">
        <pc:chgData name="Lucky Mishra" userId="b0060985c44069fe" providerId="LiveId" clId="{5423A4F1-74E1-42A3-80AF-6AA8052B0A10}" dt="2022-04-06T03:05:43.992" v="14" actId="20577"/>
        <pc:sldMkLst>
          <pc:docMk/>
          <pc:sldMk cId="0" sldId="261"/>
        </pc:sldMkLst>
        <pc:spChg chg="mod">
          <ac:chgData name="Lucky Mishra" userId="b0060985c44069fe" providerId="LiveId" clId="{5423A4F1-74E1-42A3-80AF-6AA8052B0A10}" dt="2022-04-06T03:05:43.992" v="14" actId="20577"/>
          <ac:spMkLst>
            <pc:docMk/>
            <pc:sldMk cId="0" sldId="261"/>
            <ac:spMk id="2" creationId="{00000000-0000-0000-0000-000000000000}"/>
          </ac:spMkLst>
        </pc:spChg>
        <pc:picChg chg="add mod">
          <ac:chgData name="Lucky Mishra" userId="b0060985c44069fe" providerId="LiveId" clId="{5423A4F1-74E1-42A3-80AF-6AA8052B0A10}" dt="2022-04-06T03:05:41.047" v="12"/>
          <ac:picMkLst>
            <pc:docMk/>
            <pc:sldMk cId="0" sldId="261"/>
            <ac:picMk id="3" creationId="{BAC7D5C9-42E9-4382-9041-7E195A14032B}"/>
          </ac:picMkLst>
        </pc:picChg>
      </pc:sldChg>
      <pc:sldChg chg="addSp delSp modSp mod">
        <pc:chgData name="Lucky Mishra" userId="b0060985c44069fe" providerId="LiveId" clId="{5423A4F1-74E1-42A3-80AF-6AA8052B0A10}" dt="2022-04-06T03:05:50.578" v="16"/>
        <pc:sldMkLst>
          <pc:docMk/>
          <pc:sldMk cId="0" sldId="262"/>
        </pc:sldMkLst>
        <pc:picChg chg="del">
          <ac:chgData name="Lucky Mishra" userId="b0060985c44069fe" providerId="LiveId" clId="{5423A4F1-74E1-42A3-80AF-6AA8052B0A10}" dt="2022-04-06T03:05:49.290" v="15" actId="478"/>
          <ac:picMkLst>
            <pc:docMk/>
            <pc:sldMk cId="0" sldId="262"/>
            <ac:picMk id="4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5:50.578" v="16"/>
          <ac:picMkLst>
            <pc:docMk/>
            <pc:sldMk cId="0" sldId="262"/>
            <ac:picMk id="5" creationId="{798DCD59-ECA4-47F5-9F9C-4B1EC4330B15}"/>
          </ac:picMkLst>
        </pc:picChg>
      </pc:sldChg>
      <pc:sldChg chg="addSp delSp modSp mod">
        <pc:chgData name="Lucky Mishra" userId="b0060985c44069fe" providerId="LiveId" clId="{5423A4F1-74E1-42A3-80AF-6AA8052B0A10}" dt="2022-04-06T03:06:11.165" v="21" actId="1076"/>
        <pc:sldMkLst>
          <pc:docMk/>
          <pc:sldMk cId="0" sldId="263"/>
        </pc:sldMkLst>
        <pc:grpChg chg="add del">
          <ac:chgData name="Lucky Mishra" userId="b0060985c44069fe" providerId="LiveId" clId="{5423A4F1-74E1-42A3-80AF-6AA8052B0A10}" dt="2022-04-06T03:06:04.730" v="19" actId="478"/>
          <ac:grpSpMkLst>
            <pc:docMk/>
            <pc:sldMk cId="0" sldId="263"/>
            <ac:grpSpMk id="2" creationId="{00000000-0000-0000-0000-000000000000}"/>
          </ac:grpSpMkLst>
        </pc:grpChg>
        <pc:picChg chg="mod topLvl">
          <ac:chgData name="Lucky Mishra" userId="b0060985c44069fe" providerId="LiveId" clId="{5423A4F1-74E1-42A3-80AF-6AA8052B0A10}" dt="2022-04-06T03:06:11.165" v="21" actId="1076"/>
          <ac:picMkLst>
            <pc:docMk/>
            <pc:sldMk cId="0" sldId="263"/>
            <ac:picMk id="3" creationId="{00000000-0000-0000-0000-000000000000}"/>
          </ac:picMkLst>
        </pc:picChg>
        <pc:picChg chg="del topLvl">
          <ac:chgData name="Lucky Mishra" userId="b0060985c44069fe" providerId="LiveId" clId="{5423A4F1-74E1-42A3-80AF-6AA8052B0A10}" dt="2022-04-06T03:06:04.730" v="19" actId="478"/>
          <ac:picMkLst>
            <pc:docMk/>
            <pc:sldMk cId="0" sldId="263"/>
            <ac:picMk id="4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6:06.423" v="20"/>
          <ac:picMkLst>
            <pc:docMk/>
            <pc:sldMk cId="0" sldId="263"/>
            <ac:picMk id="5" creationId="{17188E01-87AB-4717-BE28-9D68F0D3EA6A}"/>
          </ac:picMkLst>
        </pc:picChg>
      </pc:sldChg>
      <pc:sldChg chg="addSp delSp modSp mod">
        <pc:chgData name="Lucky Mishra" userId="b0060985c44069fe" providerId="LiveId" clId="{5423A4F1-74E1-42A3-80AF-6AA8052B0A10}" dt="2022-04-06T03:06:16.010" v="23"/>
        <pc:sldMkLst>
          <pc:docMk/>
          <pc:sldMk cId="0" sldId="264"/>
        </pc:sldMkLst>
        <pc:picChg chg="del">
          <ac:chgData name="Lucky Mishra" userId="b0060985c44069fe" providerId="LiveId" clId="{5423A4F1-74E1-42A3-80AF-6AA8052B0A10}" dt="2022-04-06T03:06:15.293" v="22" actId="478"/>
          <ac:picMkLst>
            <pc:docMk/>
            <pc:sldMk cId="0" sldId="264"/>
            <ac:picMk id="4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6:16.010" v="23"/>
          <ac:picMkLst>
            <pc:docMk/>
            <pc:sldMk cId="0" sldId="264"/>
            <ac:picMk id="5" creationId="{33748F1D-A86C-4617-A798-B89169C3400D}"/>
          </ac:picMkLst>
        </pc:picChg>
      </pc:sldChg>
      <pc:sldChg chg="addSp modSp mod">
        <pc:chgData name="Lucky Mishra" userId="b0060985c44069fe" providerId="LiveId" clId="{5423A4F1-74E1-42A3-80AF-6AA8052B0A10}" dt="2022-04-06T03:06:23.152" v="26" actId="20577"/>
        <pc:sldMkLst>
          <pc:docMk/>
          <pc:sldMk cId="0" sldId="265"/>
        </pc:sldMkLst>
        <pc:spChg chg="mod">
          <ac:chgData name="Lucky Mishra" userId="b0060985c44069fe" providerId="LiveId" clId="{5423A4F1-74E1-42A3-80AF-6AA8052B0A10}" dt="2022-04-06T03:06:23.152" v="26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Lucky Mishra" userId="b0060985c44069fe" providerId="LiveId" clId="{5423A4F1-74E1-42A3-80AF-6AA8052B0A10}" dt="2022-04-06T03:06:19.644" v="24"/>
          <ac:picMkLst>
            <pc:docMk/>
            <pc:sldMk cId="0" sldId="265"/>
            <ac:picMk id="3" creationId="{88A52F2A-55AD-4E8E-A1EF-33EB86DF1378}"/>
          </ac:picMkLst>
        </pc:picChg>
      </pc:sldChg>
      <pc:sldChg chg="addSp delSp modSp mod">
        <pc:chgData name="Lucky Mishra" userId="b0060985c44069fe" providerId="LiveId" clId="{5423A4F1-74E1-42A3-80AF-6AA8052B0A10}" dt="2022-04-06T03:06:30.585" v="28"/>
        <pc:sldMkLst>
          <pc:docMk/>
          <pc:sldMk cId="0" sldId="266"/>
        </pc:sldMkLst>
        <pc:picChg chg="del">
          <ac:chgData name="Lucky Mishra" userId="b0060985c44069fe" providerId="LiveId" clId="{5423A4F1-74E1-42A3-80AF-6AA8052B0A10}" dt="2022-04-06T03:06:29.869" v="27" actId="478"/>
          <ac:picMkLst>
            <pc:docMk/>
            <pc:sldMk cId="0" sldId="266"/>
            <ac:picMk id="4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6:30.585" v="28"/>
          <ac:picMkLst>
            <pc:docMk/>
            <pc:sldMk cId="0" sldId="266"/>
            <ac:picMk id="5" creationId="{34D7AE0A-A3CC-44C8-B099-A6DF246C35E1}"/>
          </ac:picMkLst>
        </pc:picChg>
      </pc:sldChg>
      <pc:sldChg chg="addSp delSp modSp mod">
        <pc:chgData name="Lucky Mishra" userId="b0060985c44069fe" providerId="LiveId" clId="{5423A4F1-74E1-42A3-80AF-6AA8052B0A10}" dt="2022-04-06T03:06:35.111" v="30"/>
        <pc:sldMkLst>
          <pc:docMk/>
          <pc:sldMk cId="0" sldId="267"/>
        </pc:sldMkLst>
        <pc:picChg chg="del">
          <ac:chgData name="Lucky Mishra" userId="b0060985c44069fe" providerId="LiveId" clId="{5423A4F1-74E1-42A3-80AF-6AA8052B0A10}" dt="2022-04-06T03:06:34.177" v="29" actId="478"/>
          <ac:picMkLst>
            <pc:docMk/>
            <pc:sldMk cId="0" sldId="267"/>
            <ac:picMk id="4" creationId="{00000000-0000-0000-0000-000000000000}"/>
          </ac:picMkLst>
        </pc:picChg>
        <pc:picChg chg="add mod">
          <ac:chgData name="Lucky Mishra" userId="b0060985c44069fe" providerId="LiveId" clId="{5423A4F1-74E1-42A3-80AF-6AA8052B0A10}" dt="2022-04-06T03:06:35.111" v="30"/>
          <ac:picMkLst>
            <pc:docMk/>
            <pc:sldMk cId="0" sldId="267"/>
            <ac:picMk id="5" creationId="{7F81F388-0075-4337-8342-DE7DC07F1D1C}"/>
          </ac:picMkLst>
        </pc:picChg>
      </pc:sldChg>
      <pc:sldChg chg="addSp modSp">
        <pc:chgData name="Lucky Mishra" userId="b0060985c44069fe" providerId="LiveId" clId="{5423A4F1-74E1-42A3-80AF-6AA8052B0A10}" dt="2022-04-06T03:06:39.708" v="31"/>
        <pc:sldMkLst>
          <pc:docMk/>
          <pc:sldMk cId="0" sldId="268"/>
        </pc:sldMkLst>
        <pc:picChg chg="add mod">
          <ac:chgData name="Lucky Mishra" userId="b0060985c44069fe" providerId="LiveId" clId="{5423A4F1-74E1-42A3-80AF-6AA8052B0A10}" dt="2022-04-06T03:06:39.708" v="31"/>
          <ac:picMkLst>
            <pc:docMk/>
            <pc:sldMk cId="0" sldId="268"/>
            <ac:picMk id="3" creationId="{B233AA17-B997-427A-AA20-3EB66EDB892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8919" y="1187253"/>
            <a:ext cx="8246160" cy="2587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56666" y="1661286"/>
            <a:ext cx="80911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EMPLOYEE,</a:t>
            </a:r>
            <a:r>
              <a:rPr sz="3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VENDOR</a:t>
            </a:r>
            <a:r>
              <a:rPr sz="3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QUALITY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82905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1534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:ENTERPRISE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MARKETING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6569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303562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88A52F2A-55AD-4E8E-A1EF-33EB86DF137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0433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QUALITY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105140" cy="153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Quality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totality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features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characteristics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 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bear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ability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satisfy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implied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most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time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called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quality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Quality is clearly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key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 satisfaction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4D7AE0A-A3CC-44C8-B099-A6DF246C35E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4117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IMPACT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QUALITY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114665" cy="1520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quality,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satisfaction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profitability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intimately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connected.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level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quality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results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level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customer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satisfaction,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supports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(often)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lower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costs.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lowered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corners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have paid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quality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experience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suffers.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F81F388-0075-4337-8342-DE7DC07F1D1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B233AA17-B997-427A-AA20-3EB66EDB892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8869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EMPLOYEE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RELATIONSHIP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373505"/>
            <a:ext cx="8199120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relationship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process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effectively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interactions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ultimately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achieve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organisation.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human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resources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department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play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critical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role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terms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training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  <a:p>
            <a:pPr marL="354965" marR="5080">
              <a:lnSpc>
                <a:spcPct val="20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coaching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executives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effectively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establish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nurture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relationships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measuring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monitoring those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relationships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determine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whether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objectives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being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73647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FACTORS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WHICH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LEAD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EFFECTIVE</a:t>
            </a:r>
            <a:r>
              <a:rPr sz="2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EMPLOYEE</a:t>
            </a:r>
            <a:r>
              <a:rPr sz="22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RELATIONSHIP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10845" marR="508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410845" algn="l"/>
                <a:tab pos="411480" algn="l"/>
              </a:tabLst>
            </a:pPr>
            <a:r>
              <a:rPr b="1" dirty="0">
                <a:latin typeface="Calibri"/>
                <a:cs typeface="Calibri"/>
              </a:rPr>
              <a:t>Identifying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objectives: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first</a:t>
            </a:r>
            <a:r>
              <a:rPr spc="5" dirty="0"/>
              <a:t> </a:t>
            </a:r>
            <a:r>
              <a:rPr spc="-5" dirty="0"/>
              <a:t>step</a:t>
            </a:r>
            <a:r>
              <a:rPr spc="15" dirty="0"/>
              <a:t> </a:t>
            </a:r>
            <a:r>
              <a:rPr dirty="0"/>
              <a:t>towards</a:t>
            </a:r>
            <a:r>
              <a:rPr spc="15" dirty="0"/>
              <a:t> </a:t>
            </a:r>
            <a:r>
              <a:rPr spc="-5" dirty="0"/>
              <a:t>effective</a:t>
            </a:r>
            <a:r>
              <a:rPr dirty="0"/>
              <a:t> employee</a:t>
            </a:r>
            <a:r>
              <a:rPr spc="15" dirty="0"/>
              <a:t> </a:t>
            </a:r>
            <a:r>
              <a:rPr spc="-5" dirty="0"/>
              <a:t>management</a:t>
            </a:r>
            <a:r>
              <a:rPr spc="30" dirty="0"/>
              <a:t> </a:t>
            </a:r>
            <a:r>
              <a:rPr dirty="0"/>
              <a:t>is</a:t>
            </a:r>
            <a:r>
              <a:rPr spc="15" dirty="0"/>
              <a:t> </a:t>
            </a:r>
            <a:r>
              <a:rPr spc="-5" dirty="0"/>
              <a:t>identifying</a:t>
            </a:r>
            <a:r>
              <a:rPr spc="45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objectives </a:t>
            </a:r>
            <a:r>
              <a:rPr dirty="0"/>
              <a:t> </a:t>
            </a:r>
            <a:r>
              <a:rPr spc="-5" dirty="0"/>
              <a:t>of employee</a:t>
            </a:r>
            <a:r>
              <a:rPr spc="5" dirty="0"/>
              <a:t> </a:t>
            </a:r>
            <a:r>
              <a:rPr dirty="0"/>
              <a:t>relationship</a:t>
            </a:r>
            <a:r>
              <a:rPr spc="20" dirty="0"/>
              <a:t> </a:t>
            </a:r>
            <a:r>
              <a:rPr spc="-5" dirty="0"/>
              <a:t>management</a:t>
            </a:r>
            <a:r>
              <a:rPr spc="25" dirty="0"/>
              <a:t> </a:t>
            </a:r>
            <a:r>
              <a:rPr spc="-5" dirty="0"/>
              <a:t>plan.</a:t>
            </a:r>
            <a:r>
              <a:rPr spc="5" dirty="0"/>
              <a:t> </a:t>
            </a:r>
            <a:r>
              <a:rPr dirty="0"/>
              <a:t>For</a:t>
            </a:r>
            <a:r>
              <a:rPr spc="-5" dirty="0"/>
              <a:t> most</a:t>
            </a:r>
            <a:r>
              <a:rPr spc="-10" dirty="0"/>
              <a:t> </a:t>
            </a:r>
            <a:r>
              <a:rPr spc="-5" dirty="0"/>
              <a:t>companies,</a:t>
            </a:r>
            <a:r>
              <a:rPr spc="15" dirty="0"/>
              <a:t> </a:t>
            </a:r>
            <a:r>
              <a:rPr dirty="0"/>
              <a:t>relationship</a:t>
            </a:r>
            <a:r>
              <a:rPr spc="20" dirty="0"/>
              <a:t> </a:t>
            </a:r>
            <a:r>
              <a:rPr spc="-5" dirty="0"/>
              <a:t>management</a:t>
            </a:r>
            <a:r>
              <a:rPr spc="25" dirty="0"/>
              <a:t> </a:t>
            </a:r>
            <a:r>
              <a:rPr spc="-5" dirty="0"/>
              <a:t>centers</a:t>
            </a:r>
            <a:r>
              <a:rPr spc="20" dirty="0"/>
              <a:t> </a:t>
            </a:r>
            <a:r>
              <a:rPr spc="-5" dirty="0"/>
              <a:t>around </a:t>
            </a:r>
            <a:r>
              <a:rPr dirty="0"/>
              <a:t> </a:t>
            </a:r>
            <a:r>
              <a:rPr spc="-5" dirty="0"/>
              <a:t>items</a:t>
            </a:r>
            <a:r>
              <a:rPr spc="10" dirty="0"/>
              <a:t> </a:t>
            </a:r>
            <a:r>
              <a:rPr dirty="0"/>
              <a:t>like</a:t>
            </a:r>
            <a:r>
              <a:rPr spc="-5" dirty="0"/>
              <a:t> attracting</a:t>
            </a:r>
            <a:r>
              <a:rPr spc="3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dirty="0"/>
              <a:t>retaining</a:t>
            </a:r>
            <a:r>
              <a:rPr spc="20" dirty="0"/>
              <a:t> </a:t>
            </a:r>
            <a:r>
              <a:rPr spc="-5" dirty="0"/>
              <a:t>employees.</a:t>
            </a:r>
            <a:r>
              <a:rPr spc="5" dirty="0"/>
              <a:t> </a:t>
            </a:r>
            <a:r>
              <a:rPr spc="-5" dirty="0"/>
              <a:t>Common</a:t>
            </a:r>
            <a:r>
              <a:rPr spc="-10" dirty="0"/>
              <a:t> </a:t>
            </a:r>
            <a:r>
              <a:rPr dirty="0"/>
              <a:t>measures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effectiveness</a:t>
            </a:r>
            <a:r>
              <a:rPr spc="20" dirty="0"/>
              <a:t> </a:t>
            </a:r>
            <a:r>
              <a:rPr spc="-5" dirty="0"/>
              <a:t>of these</a:t>
            </a:r>
            <a:r>
              <a:rPr spc="25" dirty="0"/>
              <a:t> </a:t>
            </a:r>
            <a:r>
              <a:rPr dirty="0"/>
              <a:t>relationships </a:t>
            </a:r>
            <a:r>
              <a:rPr spc="-305" dirty="0"/>
              <a:t> </a:t>
            </a:r>
            <a:r>
              <a:rPr spc="-5" dirty="0"/>
              <a:t>include</a:t>
            </a:r>
            <a:r>
              <a:rPr spc="10" dirty="0"/>
              <a:t> </a:t>
            </a:r>
            <a:r>
              <a:rPr dirty="0"/>
              <a:t>time to</a:t>
            </a:r>
            <a:r>
              <a:rPr spc="-5" dirty="0"/>
              <a:t> </a:t>
            </a:r>
            <a:r>
              <a:rPr dirty="0"/>
              <a:t>hire,</a:t>
            </a:r>
            <a:r>
              <a:rPr spc="-10" dirty="0"/>
              <a:t> </a:t>
            </a:r>
            <a:r>
              <a:rPr spc="-5" dirty="0"/>
              <a:t>turnover</a:t>
            </a:r>
            <a:r>
              <a:rPr dirty="0"/>
              <a:t> </a:t>
            </a:r>
            <a:r>
              <a:rPr spc="-5" dirty="0"/>
              <a:t>and </a:t>
            </a:r>
            <a:r>
              <a:rPr dirty="0"/>
              <a:t>employee</a:t>
            </a:r>
            <a:r>
              <a:rPr spc="-5" dirty="0"/>
              <a:t> satisfaction.</a:t>
            </a:r>
          </a:p>
          <a:p>
            <a:pPr marL="410845" marR="80645" indent="-342900">
              <a:lnSpc>
                <a:spcPct val="150000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410845" algn="l"/>
                <a:tab pos="411480" algn="l"/>
              </a:tabLst>
            </a:pPr>
            <a:r>
              <a:rPr b="1" dirty="0">
                <a:latin typeface="Calibri"/>
                <a:cs typeface="Calibri"/>
              </a:rPr>
              <a:t>Determining </a:t>
            </a:r>
            <a:r>
              <a:rPr b="1" spc="-5" dirty="0">
                <a:latin typeface="Calibri"/>
                <a:cs typeface="Calibri"/>
              </a:rPr>
              <a:t>employee </a:t>
            </a:r>
            <a:r>
              <a:rPr b="1" dirty="0">
                <a:latin typeface="Calibri"/>
                <a:cs typeface="Calibri"/>
              </a:rPr>
              <a:t>needs: </a:t>
            </a:r>
            <a:r>
              <a:rPr dirty="0"/>
              <a:t>An organization </a:t>
            </a:r>
            <a:r>
              <a:rPr spc="-5" dirty="0"/>
              <a:t>should not only focus on identifying and achieving </a:t>
            </a:r>
            <a:r>
              <a:rPr dirty="0"/>
              <a:t>its </a:t>
            </a:r>
            <a:r>
              <a:rPr spc="5" dirty="0"/>
              <a:t> </a:t>
            </a:r>
            <a:r>
              <a:rPr spc="-5" dirty="0"/>
              <a:t>objectives</a:t>
            </a:r>
            <a:r>
              <a:rPr spc="10" dirty="0"/>
              <a:t> </a:t>
            </a:r>
            <a:r>
              <a:rPr spc="-5" dirty="0"/>
              <a:t>but</a:t>
            </a:r>
            <a:r>
              <a:rPr spc="20" dirty="0"/>
              <a:t> </a:t>
            </a:r>
            <a:r>
              <a:rPr spc="-5" dirty="0"/>
              <a:t>should</a:t>
            </a:r>
            <a:r>
              <a:rPr dirty="0"/>
              <a:t> also</a:t>
            </a:r>
            <a:r>
              <a:rPr spc="-10" dirty="0"/>
              <a:t> </a:t>
            </a:r>
            <a:r>
              <a:rPr spc="-5" dirty="0"/>
              <a:t>be</a:t>
            </a:r>
            <a:r>
              <a:rPr spc="5" dirty="0"/>
              <a:t> </a:t>
            </a:r>
            <a:r>
              <a:rPr spc="-5" dirty="0"/>
              <a:t>sensitive</a:t>
            </a:r>
            <a:r>
              <a:rPr spc="20" dirty="0"/>
              <a:t> </a:t>
            </a:r>
            <a:r>
              <a:rPr dirty="0"/>
              <a:t>towards</a:t>
            </a:r>
            <a:r>
              <a:rPr spc="-15" dirty="0"/>
              <a:t> </a:t>
            </a:r>
            <a:r>
              <a:rPr spc="-5" dirty="0"/>
              <a:t>employee’s</a:t>
            </a:r>
            <a:r>
              <a:rPr spc="10" dirty="0"/>
              <a:t> </a:t>
            </a:r>
            <a:r>
              <a:rPr spc="-5" dirty="0"/>
              <a:t>needs.</a:t>
            </a:r>
            <a:r>
              <a:rPr spc="15" dirty="0"/>
              <a:t> </a:t>
            </a:r>
            <a:r>
              <a:rPr spc="-5" dirty="0"/>
              <a:t>This</a:t>
            </a:r>
            <a:r>
              <a:rPr spc="15" dirty="0"/>
              <a:t> </a:t>
            </a:r>
            <a:r>
              <a:rPr spc="-5" dirty="0"/>
              <a:t>can</a:t>
            </a:r>
            <a:r>
              <a:rPr spc="-10" dirty="0"/>
              <a:t> </a:t>
            </a:r>
            <a:r>
              <a:rPr spc="-5" dirty="0"/>
              <a:t>be</a:t>
            </a:r>
            <a:r>
              <a:rPr spc="5" dirty="0"/>
              <a:t> </a:t>
            </a:r>
            <a:r>
              <a:rPr spc="-5" dirty="0"/>
              <a:t>done</a:t>
            </a:r>
            <a:r>
              <a:rPr spc="5" dirty="0"/>
              <a:t> </a:t>
            </a:r>
            <a:r>
              <a:rPr spc="-5" dirty="0"/>
              <a:t>on one-on-one </a:t>
            </a:r>
            <a:r>
              <a:rPr dirty="0"/>
              <a:t> </a:t>
            </a:r>
            <a:r>
              <a:rPr spc="-5" dirty="0"/>
              <a:t>conversations</a:t>
            </a:r>
            <a:r>
              <a:rPr spc="5" dirty="0"/>
              <a:t> </a:t>
            </a:r>
            <a:r>
              <a:rPr spc="-5" dirty="0"/>
              <a:t>that</a:t>
            </a:r>
            <a:r>
              <a:rPr spc="20" dirty="0"/>
              <a:t> </a:t>
            </a:r>
            <a:r>
              <a:rPr spc="-5" dirty="0"/>
              <a:t>take</a:t>
            </a:r>
            <a:r>
              <a:rPr spc="25" dirty="0"/>
              <a:t> </a:t>
            </a:r>
            <a:r>
              <a:rPr spc="-5" dirty="0"/>
              <a:t>place</a:t>
            </a:r>
            <a:r>
              <a:rPr spc="5" dirty="0"/>
              <a:t> </a:t>
            </a:r>
            <a:r>
              <a:rPr dirty="0"/>
              <a:t>informally</a:t>
            </a:r>
            <a:r>
              <a:rPr spc="-5" dirty="0"/>
              <a:t> throughout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dirty="0"/>
              <a:t>year,</a:t>
            </a:r>
            <a:r>
              <a:rPr spc="10" dirty="0"/>
              <a:t> </a:t>
            </a:r>
            <a:r>
              <a:rPr spc="-5" dirty="0"/>
              <a:t>during</a:t>
            </a:r>
            <a:r>
              <a:rPr spc="10" dirty="0"/>
              <a:t> </a:t>
            </a:r>
            <a:r>
              <a:rPr dirty="0"/>
              <a:t>formal</a:t>
            </a:r>
            <a:r>
              <a:rPr spc="-10" dirty="0"/>
              <a:t> </a:t>
            </a:r>
            <a:r>
              <a:rPr spc="-5" dirty="0"/>
              <a:t>employee</a:t>
            </a:r>
            <a:r>
              <a:rPr dirty="0"/>
              <a:t> evaluation</a:t>
            </a:r>
            <a:r>
              <a:rPr spc="20" dirty="0"/>
              <a:t> </a:t>
            </a:r>
            <a:r>
              <a:rPr spc="-5" dirty="0"/>
              <a:t>meetings </a:t>
            </a:r>
            <a:r>
              <a:rPr spc="-300" dirty="0"/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through</a:t>
            </a:r>
            <a:r>
              <a:rPr dirty="0"/>
              <a:t> </a:t>
            </a:r>
            <a:r>
              <a:rPr spc="-5" dirty="0"/>
              <a:t>surveys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polls</a:t>
            </a:r>
            <a:r>
              <a:rPr dirty="0"/>
              <a:t> </a:t>
            </a:r>
            <a:r>
              <a:rPr spc="-5" dirty="0"/>
              <a:t>that</a:t>
            </a:r>
            <a:r>
              <a:rPr spc="15" dirty="0"/>
              <a:t> </a:t>
            </a:r>
            <a:r>
              <a:rPr spc="-5" dirty="0"/>
              <a:t>can</a:t>
            </a:r>
            <a:r>
              <a:rPr dirty="0"/>
              <a:t> provide</a:t>
            </a:r>
            <a:r>
              <a:rPr spc="-5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quantitative</a:t>
            </a:r>
            <a:r>
              <a:rPr spc="45" dirty="0"/>
              <a:t> </a:t>
            </a:r>
            <a:r>
              <a:rPr dirty="0"/>
              <a:t>indication</a:t>
            </a:r>
            <a:r>
              <a:rPr spc="10" dirty="0"/>
              <a:t> </a:t>
            </a:r>
            <a:r>
              <a:rPr spc="-5" dirty="0"/>
              <a:t>of employee needs.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23BEA751-A5BB-497E-8C13-BF0BB004209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72450" cy="2907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3810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Balancing work and life needs: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Effective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employee relationship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requires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consideration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whole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employee.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taking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steps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ensure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employee's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work-life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balanced.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occur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creative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staffing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might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part-time,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flex–time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off-site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assignments.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  <a:tab pos="6739255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Open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honest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communication: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Communication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critical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establishing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strong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relationships.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committed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communicating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regularly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honestly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the issues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impact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work.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organizations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 be,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likely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establish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strong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relationships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increased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loyalty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productivity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among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	decreased</a:t>
            </a:r>
            <a:r>
              <a:rPr sz="1400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turnover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dissatisfaction.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F827E245-BE8F-4C77-99FF-4A60C134350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88959" cy="2907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4318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Measuring and monitoring results: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Effective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employee relationship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requires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ongoing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attention.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departments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alert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signs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discontent,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 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subjective,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carefully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monitoring 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results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more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formal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assessments.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These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results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shared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employees.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  <a:tab pos="2536825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Relationships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interpersonal: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relationship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same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skills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processes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relationship;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clear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understanding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employees'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desire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those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foundational.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steps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interact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effectively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employees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variety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communication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channels,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interpersonal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formal.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Finally,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measurement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effectiveness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these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efforts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 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frequent	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ongoing.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F264F68-36B8-460C-9BDB-B857206F5B5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303562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BAC7D5C9-42E9-4382-9041-7E195A14032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8771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VENDOR</a:t>
            </a:r>
            <a:r>
              <a:rPr sz="22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7980680" cy="28549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Vendors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supply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businesses.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Vendor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term used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describe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 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finding,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qualifying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vendors.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include: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94970" algn="l"/>
                <a:tab pos="3956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researching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vendors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94970" algn="l"/>
                <a:tab pos="3956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contracts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94970" algn="l"/>
                <a:tab pos="3956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obtaining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quotes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94970" algn="l"/>
                <a:tab pos="3956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evaluating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performance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94970" algn="l"/>
                <a:tab pos="3956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updating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vendor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files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ensuring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made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properly.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98DCD59-ECA4-47F5-9F9C-4B1EC4330B1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742950"/>
            <a:ext cx="7903464" cy="3977640"/>
          </a:xfrm>
          <a:prstGeom prst="rect">
            <a:avLst/>
          </a:prstGeom>
        </p:spPr>
      </p:pic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7188E01-87AB-4717-BE28-9D68F0D3EA6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72218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STEPS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INVOLVED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PROCESS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VENDOR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2449195" cy="1102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Vendor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selection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Managing vendors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Proper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records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3748F1D-A86C-4617-A798-B89169C3400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676</Words>
  <Application>Microsoft Office PowerPoint</Application>
  <PresentationFormat>On-screen Show (16:9)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Arial MT</vt:lpstr>
      <vt:lpstr>Calibri</vt:lpstr>
      <vt:lpstr>Office Theme</vt:lpstr>
      <vt:lpstr>EMPLOYEE, VENDOR AND QUALITY MANAGEMENT</vt:lpstr>
      <vt:lpstr>EMPLOYEE RELATIONSHIP MANAGEMENT</vt:lpstr>
      <vt:lpstr>FACTORS WHICH LEAD TO EFFECTIVE EMPLOYEE RELATIONSHIP</vt:lpstr>
      <vt:lpstr>PowerPoint Presentation</vt:lpstr>
      <vt:lpstr>PowerPoint Presentation</vt:lpstr>
      <vt:lpstr>PowerPoint Presentation</vt:lpstr>
      <vt:lpstr>VENDOR MANAGEMENT</vt:lpstr>
      <vt:lpstr>PowerPoint Presentation</vt:lpstr>
      <vt:lpstr>STEPS INVOLVED IN THE PROCESS OF VENDOR MANAGEMENT</vt:lpstr>
      <vt:lpstr>PowerPoint Presentation</vt:lpstr>
      <vt:lpstr>QUALITY</vt:lpstr>
      <vt:lpstr>IMPACT OF QUALITY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2022-04-06T02:11:06Z</dcterms:created>
  <dcterms:modified xsi:type="dcterms:W3CDTF">2022-04-06T03:06:47Z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