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A0084AFC-A2D4-427C-BDFC-C55C61CCD44C}"/>
    <pc:docChg chg="custSel modSld">
      <pc:chgData name="Lucky Mishra" userId="b0060985c44069fe" providerId="LiveId" clId="{A0084AFC-A2D4-427C-BDFC-C55C61CCD44C}" dt="2022-04-06T03:02:12.507" v="24"/>
      <pc:docMkLst>
        <pc:docMk/>
      </pc:docMkLst>
      <pc:sldChg chg="addSp delSp modSp mod">
        <pc:chgData name="Lucky Mishra" userId="b0060985c44069fe" providerId="LiveId" clId="{A0084AFC-A2D4-427C-BDFC-C55C61CCD44C}" dt="2022-04-06T03:00:42.312" v="2" actId="1076"/>
        <pc:sldMkLst>
          <pc:docMk/>
          <pc:sldMk cId="0" sldId="256"/>
        </pc:sldMkLst>
        <pc:picChg chg="del">
          <ac:chgData name="Lucky Mishra" userId="b0060985c44069fe" providerId="LiveId" clId="{A0084AFC-A2D4-427C-BDFC-C55C61CCD44C}" dt="2022-04-06T03:00:27.830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0:42.312" v="2" actId="1076"/>
          <ac:picMkLst>
            <pc:docMk/>
            <pc:sldMk cId="0" sldId="256"/>
            <ac:picMk id="6" creationId="{7550FF57-2FC9-4FA7-9448-E95D29B191CF}"/>
          </ac:picMkLst>
        </pc:picChg>
      </pc:sldChg>
      <pc:sldChg chg="addSp delSp modSp mod">
        <pc:chgData name="Lucky Mishra" userId="b0060985c44069fe" providerId="LiveId" clId="{A0084AFC-A2D4-427C-BDFC-C55C61CCD44C}" dt="2022-04-06T03:01:17.776" v="5" actId="1076"/>
        <pc:sldMkLst>
          <pc:docMk/>
          <pc:sldMk cId="0" sldId="257"/>
        </pc:sldMkLst>
        <pc:picChg chg="del">
          <ac:chgData name="Lucky Mishra" userId="b0060985c44069fe" providerId="LiveId" clId="{A0084AFC-A2D4-427C-BDFC-C55C61CCD44C}" dt="2022-04-06T03:00:50.463" v="3" actId="478"/>
          <ac:picMkLst>
            <pc:docMk/>
            <pc:sldMk cId="0" sldId="257"/>
            <ac:picMk id="2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1:17.776" v="5" actId="1076"/>
          <ac:picMkLst>
            <pc:docMk/>
            <pc:sldMk cId="0" sldId="257"/>
            <ac:picMk id="5" creationId="{7550FF57-2FC9-4FA7-9448-E95D29B191CF}"/>
          </ac:picMkLst>
        </pc:picChg>
      </pc:sldChg>
      <pc:sldChg chg="addSp delSp modSp mod">
        <pc:chgData name="Lucky Mishra" userId="b0060985c44069fe" providerId="LiveId" clId="{A0084AFC-A2D4-427C-BDFC-C55C61CCD44C}" dt="2022-04-06T03:01:24.841" v="7"/>
        <pc:sldMkLst>
          <pc:docMk/>
          <pc:sldMk cId="0" sldId="258"/>
        </pc:sldMkLst>
        <pc:picChg chg="del">
          <ac:chgData name="Lucky Mishra" userId="b0060985c44069fe" providerId="LiveId" clId="{A0084AFC-A2D4-427C-BDFC-C55C61CCD44C}" dt="2022-04-06T03:01:23.306" v="6" actId="478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1:24.841" v="7"/>
          <ac:picMkLst>
            <pc:docMk/>
            <pc:sldMk cId="0" sldId="258"/>
            <ac:picMk id="5" creationId="{D181250A-A939-4561-99A7-722E5BF765CA}"/>
          </ac:picMkLst>
        </pc:picChg>
      </pc:sldChg>
      <pc:sldChg chg="addSp delSp modSp mod">
        <pc:chgData name="Lucky Mishra" userId="b0060985c44069fe" providerId="LiveId" clId="{A0084AFC-A2D4-427C-BDFC-C55C61CCD44C}" dt="2022-04-06T03:01:31.448" v="9"/>
        <pc:sldMkLst>
          <pc:docMk/>
          <pc:sldMk cId="0" sldId="259"/>
        </pc:sldMkLst>
        <pc:picChg chg="del">
          <ac:chgData name="Lucky Mishra" userId="b0060985c44069fe" providerId="LiveId" clId="{A0084AFC-A2D4-427C-BDFC-C55C61CCD44C}" dt="2022-04-06T03:01:29.923" v="8" actId="478"/>
          <ac:picMkLst>
            <pc:docMk/>
            <pc:sldMk cId="0" sldId="259"/>
            <ac:picMk id="3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1:31.448" v="9"/>
          <ac:picMkLst>
            <pc:docMk/>
            <pc:sldMk cId="0" sldId="259"/>
            <ac:picMk id="4" creationId="{9D1835BA-F73E-42C6-AB93-D9648E7EA8A9}"/>
          </ac:picMkLst>
        </pc:picChg>
      </pc:sldChg>
      <pc:sldChg chg="addSp modSp mod">
        <pc:chgData name="Lucky Mishra" userId="b0060985c44069fe" providerId="LiveId" clId="{A0084AFC-A2D4-427C-BDFC-C55C61CCD44C}" dt="2022-04-06T03:01:38.880" v="13"/>
        <pc:sldMkLst>
          <pc:docMk/>
          <pc:sldMk cId="0" sldId="260"/>
        </pc:sldMkLst>
        <pc:spChg chg="mod">
          <ac:chgData name="Lucky Mishra" userId="b0060985c44069fe" providerId="LiveId" clId="{A0084AFC-A2D4-427C-BDFC-C55C61CCD44C}" dt="2022-04-06T03:01:36.001" v="12" actId="20577"/>
          <ac:spMkLst>
            <pc:docMk/>
            <pc:sldMk cId="0" sldId="260"/>
            <ac:spMk id="2" creationId="{00000000-0000-0000-0000-000000000000}"/>
          </ac:spMkLst>
        </pc:spChg>
        <pc:picChg chg="add mod">
          <ac:chgData name="Lucky Mishra" userId="b0060985c44069fe" providerId="LiveId" clId="{A0084AFC-A2D4-427C-BDFC-C55C61CCD44C}" dt="2022-04-06T03:01:38.880" v="13"/>
          <ac:picMkLst>
            <pc:docMk/>
            <pc:sldMk cId="0" sldId="260"/>
            <ac:picMk id="3" creationId="{3F22DF9E-0EAA-44EC-85BF-FB37B0BADFAA}"/>
          </ac:picMkLst>
        </pc:picChg>
      </pc:sldChg>
      <pc:sldChg chg="addSp delSp modSp mod">
        <pc:chgData name="Lucky Mishra" userId="b0060985c44069fe" providerId="LiveId" clId="{A0084AFC-A2D4-427C-BDFC-C55C61CCD44C}" dt="2022-04-06T03:01:44.773" v="15"/>
        <pc:sldMkLst>
          <pc:docMk/>
          <pc:sldMk cId="0" sldId="261"/>
        </pc:sldMkLst>
        <pc:picChg chg="del">
          <ac:chgData name="Lucky Mishra" userId="b0060985c44069fe" providerId="LiveId" clId="{A0084AFC-A2D4-427C-BDFC-C55C61CCD44C}" dt="2022-04-06T03:01:43.254" v="14" actId="478"/>
          <ac:picMkLst>
            <pc:docMk/>
            <pc:sldMk cId="0" sldId="261"/>
            <ac:picMk id="4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1:44.773" v="15"/>
          <ac:picMkLst>
            <pc:docMk/>
            <pc:sldMk cId="0" sldId="261"/>
            <ac:picMk id="5" creationId="{E0EC211D-009B-4D9A-9507-ECB30AE0A16E}"/>
          </ac:picMkLst>
        </pc:picChg>
      </pc:sldChg>
      <pc:sldChg chg="addSp delSp modSp mod">
        <pc:chgData name="Lucky Mishra" userId="b0060985c44069fe" providerId="LiveId" clId="{A0084AFC-A2D4-427C-BDFC-C55C61CCD44C}" dt="2022-04-06T03:01:51.205" v="17"/>
        <pc:sldMkLst>
          <pc:docMk/>
          <pc:sldMk cId="0" sldId="262"/>
        </pc:sldMkLst>
        <pc:picChg chg="del">
          <ac:chgData name="Lucky Mishra" userId="b0060985c44069fe" providerId="LiveId" clId="{A0084AFC-A2D4-427C-BDFC-C55C61CCD44C}" dt="2022-04-06T03:01:49.670" v="16" actId="478"/>
          <ac:picMkLst>
            <pc:docMk/>
            <pc:sldMk cId="0" sldId="262"/>
            <ac:picMk id="4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1:51.205" v="17"/>
          <ac:picMkLst>
            <pc:docMk/>
            <pc:sldMk cId="0" sldId="262"/>
            <ac:picMk id="5" creationId="{3849B8D7-1CB5-41EE-826E-6A8A30046769}"/>
          </ac:picMkLst>
        </pc:picChg>
      </pc:sldChg>
      <pc:sldChg chg="addSp delSp modSp mod">
        <pc:chgData name="Lucky Mishra" userId="b0060985c44069fe" providerId="LiveId" clId="{A0084AFC-A2D4-427C-BDFC-C55C61CCD44C}" dt="2022-04-06T03:01:55.970" v="19"/>
        <pc:sldMkLst>
          <pc:docMk/>
          <pc:sldMk cId="0" sldId="263"/>
        </pc:sldMkLst>
        <pc:picChg chg="del">
          <ac:chgData name="Lucky Mishra" userId="b0060985c44069fe" providerId="LiveId" clId="{A0084AFC-A2D4-427C-BDFC-C55C61CCD44C}" dt="2022-04-06T03:01:54.536" v="18" actId="478"/>
          <ac:picMkLst>
            <pc:docMk/>
            <pc:sldMk cId="0" sldId="263"/>
            <ac:picMk id="4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1:55.970" v="19"/>
          <ac:picMkLst>
            <pc:docMk/>
            <pc:sldMk cId="0" sldId="263"/>
            <ac:picMk id="5" creationId="{CCE9A905-00CB-46F7-B112-B98349072FB5}"/>
          </ac:picMkLst>
        </pc:picChg>
      </pc:sldChg>
      <pc:sldChg chg="addSp delSp modSp mod">
        <pc:chgData name="Lucky Mishra" userId="b0060985c44069fe" providerId="LiveId" clId="{A0084AFC-A2D4-427C-BDFC-C55C61CCD44C}" dt="2022-04-06T03:02:01.399" v="21"/>
        <pc:sldMkLst>
          <pc:docMk/>
          <pc:sldMk cId="0" sldId="264"/>
        </pc:sldMkLst>
        <pc:picChg chg="del">
          <ac:chgData name="Lucky Mishra" userId="b0060985c44069fe" providerId="LiveId" clId="{A0084AFC-A2D4-427C-BDFC-C55C61CCD44C}" dt="2022-04-06T03:01:59.848" v="20" actId="478"/>
          <ac:picMkLst>
            <pc:docMk/>
            <pc:sldMk cId="0" sldId="264"/>
            <ac:picMk id="4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2:01.399" v="21"/>
          <ac:picMkLst>
            <pc:docMk/>
            <pc:sldMk cId="0" sldId="264"/>
            <ac:picMk id="5" creationId="{D49F9405-E501-42DD-950C-E676E94B7803}"/>
          </ac:picMkLst>
        </pc:picChg>
      </pc:sldChg>
      <pc:sldChg chg="addSp delSp modSp mod">
        <pc:chgData name="Lucky Mishra" userId="b0060985c44069fe" providerId="LiveId" clId="{A0084AFC-A2D4-427C-BDFC-C55C61CCD44C}" dt="2022-04-06T03:02:07.343" v="23"/>
        <pc:sldMkLst>
          <pc:docMk/>
          <pc:sldMk cId="0" sldId="265"/>
        </pc:sldMkLst>
        <pc:picChg chg="del">
          <ac:chgData name="Lucky Mishra" userId="b0060985c44069fe" providerId="LiveId" clId="{A0084AFC-A2D4-427C-BDFC-C55C61CCD44C}" dt="2022-04-06T03:02:05.778" v="22" actId="478"/>
          <ac:picMkLst>
            <pc:docMk/>
            <pc:sldMk cId="0" sldId="265"/>
            <ac:picMk id="4" creationId="{00000000-0000-0000-0000-000000000000}"/>
          </ac:picMkLst>
        </pc:picChg>
        <pc:picChg chg="add mod">
          <ac:chgData name="Lucky Mishra" userId="b0060985c44069fe" providerId="LiveId" clId="{A0084AFC-A2D4-427C-BDFC-C55C61CCD44C}" dt="2022-04-06T03:02:07.343" v="23"/>
          <ac:picMkLst>
            <pc:docMk/>
            <pc:sldMk cId="0" sldId="265"/>
            <ac:picMk id="5" creationId="{003797B4-22E1-40DF-8E54-D79B86810169}"/>
          </ac:picMkLst>
        </pc:picChg>
      </pc:sldChg>
      <pc:sldChg chg="addSp modSp">
        <pc:chgData name="Lucky Mishra" userId="b0060985c44069fe" providerId="LiveId" clId="{A0084AFC-A2D4-427C-BDFC-C55C61CCD44C}" dt="2022-04-06T03:02:12.507" v="24"/>
        <pc:sldMkLst>
          <pc:docMk/>
          <pc:sldMk cId="0" sldId="266"/>
        </pc:sldMkLst>
        <pc:picChg chg="add mod">
          <ac:chgData name="Lucky Mishra" userId="b0060985c44069fe" providerId="LiveId" clId="{A0084AFC-A2D4-427C-BDFC-C55C61CCD44C}" dt="2022-04-06T03:02:12.507" v="24"/>
          <ac:picMkLst>
            <pc:docMk/>
            <pc:sldMk cId="0" sldId="266"/>
            <ac:picMk id="3" creationId="{254B8A6A-1DD0-477A-8E89-3C72E5756FF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0354" y="1373505"/>
            <a:ext cx="8143290" cy="2800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83030" y="1661286"/>
            <a:ext cx="68433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NEGOTIATION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CUSTOMER</a:t>
            </a:r>
            <a:r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RELATIONS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87794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6423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ENTERPRISE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MARKETING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6569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91985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TOOLS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CUSTOMER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RELATIONS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4213225" cy="153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what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them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Write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old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Remember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special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occasions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Install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software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03797B4-22E1-40DF-8E54-D79B8681016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254B8A6A-1DD0-477A-8E89-3C72E5756FF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6802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NEGOTIATION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187253"/>
            <a:ext cx="8195945" cy="291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Negotiation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different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goals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discuss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mutually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acceptable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solution.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skills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both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informal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day-to-day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interactions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transactions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conditions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delivery,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legal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contracts.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negotiations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significantly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success,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building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better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relationships</a:t>
            </a:r>
            <a:endParaRPr sz="1400">
              <a:latin typeface="Calibri"/>
              <a:cs typeface="Calibri"/>
            </a:endParaRPr>
          </a:p>
          <a:p>
            <a:pPr marL="354965" marR="376555" indent="-342900">
              <a:lnSpc>
                <a:spcPts val="2520"/>
              </a:lnSpc>
              <a:spcBef>
                <a:spcPts val="22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deliver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lasting,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solutions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rather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poor short-term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solutions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either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 avoiding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future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problems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conflicts.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31660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METHODS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NEGOTIATION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187253"/>
            <a:ext cx="8235315" cy="2587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Integrative: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Integrative</a:t>
            </a:r>
            <a:r>
              <a:rPr sz="1400" spc="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negotiations</a:t>
            </a:r>
            <a:r>
              <a:rPr sz="1400" spc="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referred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―win-win.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negotiation,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each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side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towards 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solution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everyone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wins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something.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tradeoffs,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look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multiple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issues,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pie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divide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Integrative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negotiations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foster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trust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working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relationships.</a:t>
            </a:r>
            <a:endParaRPr sz="1400">
              <a:latin typeface="Calibri"/>
              <a:cs typeface="Calibri"/>
            </a:endParaRPr>
          </a:p>
          <a:p>
            <a:pPr marL="354965" marR="4699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Distributive: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Distributive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negotiations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referred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―win-lose.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what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want,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something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case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when you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negotiate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office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space,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example.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feel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like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got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something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you,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―won.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feel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like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property manager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upper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ripped off,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―lost.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181250A-A939-4561-99A7-722E5BF765C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373505"/>
            <a:ext cx="8154034" cy="2383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Inductive: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inductive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details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working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upward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until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settlement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reached.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where, 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example,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employer 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labour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details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 employee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pension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details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addressed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time.</a:t>
            </a:r>
            <a:endParaRPr sz="1400">
              <a:latin typeface="Calibri"/>
              <a:cs typeface="Calibri"/>
            </a:endParaRPr>
          </a:p>
          <a:p>
            <a:pPr marL="354965" marR="137795" indent="-342900">
              <a:lnSpc>
                <a:spcPct val="20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Deductive: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Deductive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negotiations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start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agreed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strategy.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established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principles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formula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frame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negotiation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while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details.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585858"/>
              </a:buClr>
              <a:buFont typeface="Microsoft Sans Serif"/>
              <a:buChar char="●"/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Mixed: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Mixed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negotiations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common,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blend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inductive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deductive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9D1835BA-F73E-42C6-AB93-D9648E7EA8A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6318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3F22DF9E-0EAA-44EC-85BF-FB37B0BADFA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9587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CUSTOMER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RELATIONSHIP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31175" cy="323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abbreviation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entails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aspects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interaction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 a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whether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service-related.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carefully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managing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detailed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order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loyalty.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often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thought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enables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understand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customers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better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experience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attract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clients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contracts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increase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profitability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decrease customer management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0EC211D-009B-4D9A-9507-ECB30AE0A16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2264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HOW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CRM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USED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TODAY?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200390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solutions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enable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excellent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real-time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 through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 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account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Based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what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each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customize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offerings,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programs,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messages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media.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CRM</a:t>
            </a:r>
            <a:endParaRPr sz="1400">
              <a:latin typeface="Calibri"/>
              <a:cs typeface="Calibri"/>
            </a:endParaRPr>
          </a:p>
          <a:p>
            <a:pPr marL="354965" marR="566420">
              <a:lnSpc>
                <a:spcPct val="200000"/>
              </a:lnSpc>
              <a:spcBef>
                <a:spcPts val="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because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major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driver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profitability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aggregate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company’s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base.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849B8D7-1CB5-41EE-826E-6A8A3004676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5561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THE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IMPACT</a:t>
            </a:r>
            <a:r>
              <a:rPr sz="2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TECHNOLOGY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CRM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0045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9410" algn="l"/>
                <a:tab pos="360045" algn="l"/>
              </a:tabLst>
            </a:pPr>
            <a:r>
              <a:rPr spc="-5" dirty="0"/>
              <a:t>Technology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Web</a:t>
            </a:r>
            <a:r>
              <a:rPr spc="20" dirty="0"/>
              <a:t> </a:t>
            </a:r>
            <a:r>
              <a:rPr spc="-5" dirty="0"/>
              <a:t>has</a:t>
            </a:r>
            <a:r>
              <a:rPr spc="5" dirty="0"/>
              <a:t> </a:t>
            </a:r>
            <a:r>
              <a:rPr spc="-5" dirty="0"/>
              <a:t>changed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dirty="0"/>
              <a:t>way</a:t>
            </a:r>
            <a:r>
              <a:rPr spc="-5" dirty="0"/>
              <a:t> companies</a:t>
            </a:r>
            <a:r>
              <a:rPr spc="10" dirty="0"/>
              <a:t> </a:t>
            </a:r>
            <a:r>
              <a:rPr spc="-5" dirty="0"/>
              <a:t>approach</a:t>
            </a:r>
            <a:r>
              <a:rPr spc="10" dirty="0"/>
              <a:t> </a:t>
            </a:r>
            <a:r>
              <a:rPr dirty="0"/>
              <a:t>CRM </a:t>
            </a:r>
            <a:r>
              <a:rPr spc="-5" dirty="0"/>
              <a:t>strategies</a:t>
            </a:r>
            <a:r>
              <a:rPr spc="30" dirty="0"/>
              <a:t> </a:t>
            </a:r>
            <a:r>
              <a:rPr spc="-5" dirty="0"/>
              <a:t>because</a:t>
            </a:r>
            <a:r>
              <a:rPr spc="15" dirty="0"/>
              <a:t> </a:t>
            </a:r>
            <a:r>
              <a:rPr spc="-5" dirty="0"/>
              <a:t>advancement</a:t>
            </a:r>
          </a:p>
          <a:p>
            <a:pPr marL="359410">
              <a:lnSpc>
                <a:spcPct val="100000"/>
              </a:lnSpc>
              <a:spcBef>
                <a:spcPts val="1675"/>
              </a:spcBef>
            </a:pPr>
            <a:r>
              <a:rPr dirty="0"/>
              <a:t>in</a:t>
            </a:r>
            <a:r>
              <a:rPr spc="5" dirty="0"/>
              <a:t> </a:t>
            </a:r>
            <a:r>
              <a:rPr spc="-5" dirty="0"/>
              <a:t>technology</a:t>
            </a:r>
            <a:r>
              <a:rPr spc="15" dirty="0"/>
              <a:t> </a:t>
            </a:r>
            <a:r>
              <a:rPr spc="-5" dirty="0"/>
              <a:t>have</a:t>
            </a:r>
            <a:r>
              <a:rPr spc="5" dirty="0"/>
              <a:t> </a:t>
            </a:r>
            <a:r>
              <a:rPr dirty="0"/>
              <a:t>also</a:t>
            </a:r>
            <a:r>
              <a:rPr spc="10" dirty="0"/>
              <a:t> </a:t>
            </a:r>
            <a:r>
              <a:rPr spc="-5" dirty="0"/>
              <a:t>changed</a:t>
            </a:r>
            <a:r>
              <a:rPr spc="15" dirty="0"/>
              <a:t> </a:t>
            </a:r>
            <a:r>
              <a:rPr spc="-5" dirty="0"/>
              <a:t>consumer</a:t>
            </a:r>
            <a:r>
              <a:rPr spc="5" dirty="0"/>
              <a:t> </a:t>
            </a:r>
            <a:r>
              <a:rPr spc="-5" dirty="0"/>
              <a:t>buying</a:t>
            </a:r>
            <a:r>
              <a:rPr spc="15" dirty="0"/>
              <a:t> </a:t>
            </a:r>
            <a:r>
              <a:rPr spc="-5" dirty="0"/>
              <a:t>behaviour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offers</a:t>
            </a:r>
            <a:r>
              <a:rPr spc="-20" dirty="0"/>
              <a:t> </a:t>
            </a:r>
            <a:r>
              <a:rPr spc="-5" dirty="0"/>
              <a:t>new</a:t>
            </a:r>
            <a:r>
              <a:rPr spc="5" dirty="0"/>
              <a:t> </a:t>
            </a:r>
            <a:r>
              <a:rPr dirty="0"/>
              <a:t>ways</a:t>
            </a:r>
            <a:r>
              <a:rPr spc="5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spc="-5" dirty="0"/>
              <a:t>companies</a:t>
            </a:r>
            <a:r>
              <a:rPr spc="10" dirty="0"/>
              <a:t> </a:t>
            </a:r>
            <a:r>
              <a:rPr dirty="0"/>
              <a:t>to</a:t>
            </a:r>
          </a:p>
          <a:p>
            <a:pPr marL="4445">
              <a:lnSpc>
                <a:spcPct val="100000"/>
              </a:lnSpc>
              <a:spcBef>
                <a:spcPts val="35"/>
              </a:spcBef>
            </a:pPr>
            <a:endParaRPr sz="1350"/>
          </a:p>
          <a:p>
            <a:pPr marL="359410">
              <a:lnSpc>
                <a:spcPct val="100000"/>
              </a:lnSpc>
            </a:pPr>
            <a:r>
              <a:rPr spc="-5" dirty="0"/>
              <a:t>communicate</a:t>
            </a:r>
            <a:r>
              <a:rPr spc="5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spc="-5" dirty="0"/>
              <a:t>customers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20" dirty="0"/>
              <a:t> </a:t>
            </a:r>
            <a:r>
              <a:rPr spc="-5" dirty="0"/>
              <a:t>collect data</a:t>
            </a:r>
            <a:r>
              <a:rPr spc="20" dirty="0"/>
              <a:t> </a:t>
            </a:r>
            <a:r>
              <a:rPr spc="-5" dirty="0"/>
              <a:t>about</a:t>
            </a:r>
            <a:r>
              <a:rPr spc="5" dirty="0"/>
              <a:t> </a:t>
            </a:r>
            <a:r>
              <a:rPr spc="-5" dirty="0"/>
              <a:t>them.</a:t>
            </a:r>
            <a:r>
              <a:rPr dirty="0"/>
              <a:t> With</a:t>
            </a:r>
            <a:r>
              <a:rPr spc="15" dirty="0"/>
              <a:t> </a:t>
            </a:r>
            <a:r>
              <a:rPr spc="-5" dirty="0"/>
              <a:t>each</a:t>
            </a:r>
            <a:r>
              <a:rPr spc="5" dirty="0"/>
              <a:t> </a:t>
            </a:r>
            <a:r>
              <a:rPr spc="-5" dirty="0"/>
              <a:t>new</a:t>
            </a:r>
            <a:r>
              <a:rPr spc="5" dirty="0"/>
              <a:t> </a:t>
            </a:r>
            <a:r>
              <a:rPr spc="-5" dirty="0"/>
              <a:t>advancement</a:t>
            </a:r>
            <a:r>
              <a:rPr spc="30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technology—</a:t>
            </a:r>
          </a:p>
          <a:p>
            <a:pPr marL="359410" marR="5080">
              <a:lnSpc>
                <a:spcPct val="200000"/>
              </a:lnSpc>
              <a:spcBef>
                <a:spcPts val="5"/>
              </a:spcBef>
            </a:pPr>
            <a:r>
              <a:rPr dirty="0"/>
              <a:t>especially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proliferation</a:t>
            </a:r>
            <a:r>
              <a:rPr spc="-10" dirty="0"/>
              <a:t> </a:t>
            </a:r>
            <a:r>
              <a:rPr spc="-5" dirty="0"/>
              <a:t>of self-service</a:t>
            </a:r>
            <a:r>
              <a:rPr spc="-20" dirty="0"/>
              <a:t> </a:t>
            </a:r>
            <a:r>
              <a:rPr spc="-5" dirty="0"/>
              <a:t>channels</a:t>
            </a:r>
            <a:r>
              <a:rPr spc="25" dirty="0"/>
              <a:t> </a:t>
            </a:r>
            <a:r>
              <a:rPr dirty="0"/>
              <a:t>like</a:t>
            </a:r>
            <a:r>
              <a:rPr spc="5" dirty="0"/>
              <a:t> </a:t>
            </a:r>
            <a:r>
              <a:rPr dirty="0"/>
              <a:t>the Web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smartphones,</a:t>
            </a:r>
            <a:r>
              <a:rPr spc="15" dirty="0"/>
              <a:t> </a:t>
            </a:r>
            <a:r>
              <a:rPr spc="-5" dirty="0"/>
              <a:t>customer</a:t>
            </a:r>
            <a:r>
              <a:rPr dirty="0"/>
              <a:t> relationship is </a:t>
            </a:r>
            <a:r>
              <a:rPr spc="5" dirty="0"/>
              <a:t> </a:t>
            </a:r>
            <a:r>
              <a:rPr spc="-5" dirty="0"/>
              <a:t>being</a:t>
            </a:r>
            <a:r>
              <a:rPr spc="20" dirty="0"/>
              <a:t> </a:t>
            </a:r>
            <a:r>
              <a:rPr spc="-5" dirty="0"/>
              <a:t>managed</a:t>
            </a:r>
            <a:r>
              <a:rPr spc="10" dirty="0"/>
              <a:t> </a:t>
            </a:r>
            <a:r>
              <a:rPr spc="-5" dirty="0"/>
              <a:t>electronically.</a:t>
            </a:r>
            <a:r>
              <a:rPr spc="15" dirty="0"/>
              <a:t> </a:t>
            </a:r>
            <a:r>
              <a:rPr spc="-5" dirty="0"/>
              <a:t>Many</a:t>
            </a:r>
            <a:r>
              <a:rPr spc="15" dirty="0"/>
              <a:t> </a:t>
            </a:r>
            <a:r>
              <a:rPr spc="-5" dirty="0"/>
              <a:t>aspects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CRM</a:t>
            </a:r>
            <a:r>
              <a:rPr spc="5" dirty="0"/>
              <a:t> </a:t>
            </a:r>
            <a:r>
              <a:rPr dirty="0"/>
              <a:t>relies heavily</a:t>
            </a:r>
            <a:r>
              <a:rPr spc="25" dirty="0"/>
              <a:t> </a:t>
            </a:r>
            <a:r>
              <a:rPr spc="-5" dirty="0"/>
              <a:t>on technology;</a:t>
            </a:r>
            <a:r>
              <a:rPr spc="10" dirty="0"/>
              <a:t> </a:t>
            </a:r>
            <a:r>
              <a:rPr spc="-5" dirty="0"/>
              <a:t>however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dirty="0"/>
              <a:t>strategies 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processes</a:t>
            </a:r>
            <a:r>
              <a:rPr spc="10" dirty="0"/>
              <a:t> </a:t>
            </a:r>
            <a:r>
              <a:rPr spc="-5" dirty="0"/>
              <a:t>of </a:t>
            </a:r>
            <a:r>
              <a:rPr dirty="0"/>
              <a:t>a good</a:t>
            </a:r>
            <a:r>
              <a:rPr spc="-5" dirty="0"/>
              <a:t> </a:t>
            </a:r>
            <a:r>
              <a:rPr dirty="0"/>
              <a:t>CRM</a:t>
            </a:r>
            <a:r>
              <a:rPr spc="5" dirty="0"/>
              <a:t> </a:t>
            </a:r>
            <a:r>
              <a:rPr spc="-5" dirty="0"/>
              <a:t>system</a:t>
            </a:r>
            <a:r>
              <a:rPr spc="-10" dirty="0"/>
              <a:t> </a:t>
            </a:r>
            <a:r>
              <a:rPr dirty="0"/>
              <a:t>will</a:t>
            </a:r>
            <a:r>
              <a:rPr spc="10" dirty="0"/>
              <a:t> </a:t>
            </a:r>
            <a:r>
              <a:rPr spc="-5" dirty="0"/>
              <a:t>collect,</a:t>
            </a:r>
            <a:r>
              <a:rPr spc="10" dirty="0"/>
              <a:t> </a:t>
            </a:r>
            <a:r>
              <a:rPr spc="-5" dirty="0"/>
              <a:t>manage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dirty="0"/>
              <a:t>link</a:t>
            </a:r>
            <a:r>
              <a:rPr spc="10" dirty="0"/>
              <a:t> </a:t>
            </a:r>
            <a:r>
              <a:rPr dirty="0"/>
              <a:t>information</a:t>
            </a:r>
            <a:r>
              <a:rPr spc="-15" dirty="0"/>
              <a:t> </a:t>
            </a:r>
            <a:r>
              <a:rPr spc="-5" dirty="0"/>
              <a:t>about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customer</a:t>
            </a:r>
            <a:r>
              <a:rPr spc="5" dirty="0"/>
              <a:t> </a:t>
            </a:r>
            <a:r>
              <a:rPr dirty="0"/>
              <a:t>with </a:t>
            </a:r>
            <a:r>
              <a:rPr spc="-5" dirty="0"/>
              <a:t>the </a:t>
            </a:r>
            <a:r>
              <a:rPr spc="-300" dirty="0"/>
              <a:t> </a:t>
            </a:r>
            <a:r>
              <a:rPr dirty="0"/>
              <a:t>goal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5" dirty="0"/>
              <a:t>letting</a:t>
            </a:r>
            <a:r>
              <a:rPr spc="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spc="-5" dirty="0"/>
              <a:t>market</a:t>
            </a:r>
            <a:r>
              <a:rPr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sell</a:t>
            </a:r>
            <a:r>
              <a:rPr spc="5" dirty="0"/>
              <a:t> </a:t>
            </a:r>
            <a:r>
              <a:rPr spc="-5" dirty="0"/>
              <a:t>services </a:t>
            </a:r>
            <a:r>
              <a:rPr dirty="0"/>
              <a:t>effectively.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CCE9A905-00CB-46F7-B112-B98349072FB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050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BENEFITS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CRM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7982584" cy="28448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data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stored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accessed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single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location.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CRM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contains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each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every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details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details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CRM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system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kept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centralized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available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anytime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fingertips.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reduces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increases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productivity.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very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cost-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effective.</a:t>
            </a:r>
            <a:endParaRPr sz="1400">
              <a:latin typeface="Calibri"/>
              <a:cs typeface="Calibri"/>
            </a:endParaRPr>
          </a:p>
          <a:p>
            <a:pPr marL="354965" marR="45212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Efficiently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actually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increases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satisfaction.</a:t>
            </a:r>
            <a:endParaRPr sz="1400">
              <a:latin typeface="Calibri"/>
              <a:cs typeface="Calibri"/>
            </a:endParaRPr>
          </a:p>
          <a:p>
            <a:pPr marL="354965" marR="27051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satisfied,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always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loyal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towards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results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increasing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 base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ultimately,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enhancing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business.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49F9405-E501-42DD-950C-E676E94B780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792</Words>
  <Application>Microsoft Office PowerPoint</Application>
  <PresentationFormat>On-screen Show (16:9)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Microsoft Sans Serif</vt:lpstr>
      <vt:lpstr>Wingdings</vt:lpstr>
      <vt:lpstr>Office Theme</vt:lpstr>
      <vt:lpstr>NEGOTIATION AND CUSTOMER RELATIONS</vt:lpstr>
      <vt:lpstr>NEGOTIATION</vt:lpstr>
      <vt:lpstr>METHODS OF NEGOTIATION</vt:lpstr>
      <vt:lpstr>PowerPoint Presentation</vt:lpstr>
      <vt:lpstr>PowerPoint Presentation</vt:lpstr>
      <vt:lpstr>CUSTOMER RELATIONSHIP MANAGEMENT</vt:lpstr>
      <vt:lpstr>HOW CRM IS USED TODAY?</vt:lpstr>
      <vt:lpstr>THE IMPACT OF TECHNOLOGY ON CRM</vt:lpstr>
      <vt:lpstr>BENEFITS OF CRM</vt:lpstr>
      <vt:lpstr>TOOLS OF CUSTOMER RELATIONS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2022-04-06T02:10:40Z</dcterms:created>
  <dcterms:modified xsi:type="dcterms:W3CDTF">2022-04-06T03:02:27Z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