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</p:sldIdLst>
  <p:sldSz cx="9144000" cy="5143500" type="screen16x9"/>
  <p:notesSz cx="9144000" cy="51435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780" y="5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Relationship Id="rId8" Type="http://schemas.openxmlformats.org/officeDocument/2006/relationships/slide" Target="slides/slide7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ucky Mishra" userId="b0060985c44069fe" providerId="LiveId" clId="{8F87D160-4436-4AD4-9649-FF623239F124}"/>
    <pc:docChg chg="custSel modSld">
      <pc:chgData name="Lucky Mishra" userId="b0060985c44069fe" providerId="LiveId" clId="{8F87D160-4436-4AD4-9649-FF623239F124}" dt="2022-04-06T03:00:13.994" v="64"/>
      <pc:docMkLst>
        <pc:docMk/>
      </pc:docMkLst>
      <pc:sldChg chg="addSp delSp modSp mod">
        <pc:chgData name="Lucky Mishra" userId="b0060985c44069fe" providerId="LiveId" clId="{8F87D160-4436-4AD4-9649-FF623239F124}" dt="2022-04-06T02:33:38.794" v="2" actId="1076"/>
        <pc:sldMkLst>
          <pc:docMk/>
          <pc:sldMk cId="0" sldId="256"/>
        </pc:sldMkLst>
        <pc:picChg chg="del">
          <ac:chgData name="Lucky Mishra" userId="b0060985c44069fe" providerId="LiveId" clId="{8F87D160-4436-4AD4-9649-FF623239F124}" dt="2022-04-06T02:33:21.019" v="0" actId="478"/>
          <ac:picMkLst>
            <pc:docMk/>
            <pc:sldMk cId="0" sldId="256"/>
            <ac:picMk id="3" creationId="{00000000-0000-0000-0000-000000000000}"/>
          </ac:picMkLst>
        </pc:picChg>
        <pc:picChg chg="add mod">
          <ac:chgData name="Lucky Mishra" userId="b0060985c44069fe" providerId="LiveId" clId="{8F87D160-4436-4AD4-9649-FF623239F124}" dt="2022-04-06T02:33:38.794" v="2" actId="1076"/>
          <ac:picMkLst>
            <pc:docMk/>
            <pc:sldMk cId="0" sldId="256"/>
            <ac:picMk id="6" creationId="{7550FF57-2FC9-4FA7-9448-E95D29B191CF}"/>
          </ac:picMkLst>
        </pc:picChg>
      </pc:sldChg>
      <pc:sldChg chg="addSp delSp modSp mod">
        <pc:chgData name="Lucky Mishra" userId="b0060985c44069fe" providerId="LiveId" clId="{8F87D160-4436-4AD4-9649-FF623239F124}" dt="2022-04-06T02:33:54.104" v="6" actId="1076"/>
        <pc:sldMkLst>
          <pc:docMk/>
          <pc:sldMk cId="0" sldId="257"/>
        </pc:sldMkLst>
        <pc:picChg chg="del mod">
          <ac:chgData name="Lucky Mishra" userId="b0060985c44069fe" providerId="LiveId" clId="{8F87D160-4436-4AD4-9649-FF623239F124}" dt="2022-04-06T02:33:43.268" v="4" actId="478"/>
          <ac:picMkLst>
            <pc:docMk/>
            <pc:sldMk cId="0" sldId="257"/>
            <ac:picMk id="2" creationId="{00000000-0000-0000-0000-000000000000}"/>
          </ac:picMkLst>
        </pc:picChg>
        <pc:picChg chg="add mod">
          <ac:chgData name="Lucky Mishra" userId="b0060985c44069fe" providerId="LiveId" clId="{8F87D160-4436-4AD4-9649-FF623239F124}" dt="2022-04-06T02:33:54.104" v="6" actId="1076"/>
          <ac:picMkLst>
            <pc:docMk/>
            <pc:sldMk cId="0" sldId="257"/>
            <ac:picMk id="5" creationId="{7550FF57-2FC9-4FA7-9448-E95D29B191CF}"/>
          </ac:picMkLst>
        </pc:picChg>
      </pc:sldChg>
      <pc:sldChg chg="addSp delSp modSp mod">
        <pc:chgData name="Lucky Mishra" userId="b0060985c44069fe" providerId="LiveId" clId="{8F87D160-4436-4AD4-9649-FF623239F124}" dt="2022-04-06T02:41:35.582" v="8"/>
        <pc:sldMkLst>
          <pc:docMk/>
          <pc:sldMk cId="0" sldId="258"/>
        </pc:sldMkLst>
        <pc:picChg chg="del">
          <ac:chgData name="Lucky Mishra" userId="b0060985c44069fe" providerId="LiveId" clId="{8F87D160-4436-4AD4-9649-FF623239F124}" dt="2022-04-06T02:41:34.152" v="7" actId="478"/>
          <ac:picMkLst>
            <pc:docMk/>
            <pc:sldMk cId="0" sldId="258"/>
            <ac:picMk id="2" creationId="{00000000-0000-0000-0000-000000000000}"/>
          </ac:picMkLst>
        </pc:picChg>
        <pc:picChg chg="add mod">
          <ac:chgData name="Lucky Mishra" userId="b0060985c44069fe" providerId="LiveId" clId="{8F87D160-4436-4AD4-9649-FF623239F124}" dt="2022-04-06T02:41:35.582" v="8"/>
          <ac:picMkLst>
            <pc:docMk/>
            <pc:sldMk cId="0" sldId="258"/>
            <ac:picMk id="4" creationId="{7A6B0708-44B3-4EC6-B6BA-AF8643428502}"/>
          </ac:picMkLst>
        </pc:picChg>
      </pc:sldChg>
      <pc:sldChg chg="addSp delSp modSp mod">
        <pc:chgData name="Lucky Mishra" userId="b0060985c44069fe" providerId="LiveId" clId="{8F87D160-4436-4AD4-9649-FF623239F124}" dt="2022-04-06T02:41:40.833" v="10"/>
        <pc:sldMkLst>
          <pc:docMk/>
          <pc:sldMk cId="0" sldId="259"/>
        </pc:sldMkLst>
        <pc:picChg chg="del">
          <ac:chgData name="Lucky Mishra" userId="b0060985c44069fe" providerId="LiveId" clId="{8F87D160-4436-4AD4-9649-FF623239F124}" dt="2022-04-06T02:41:39.414" v="9" actId="478"/>
          <ac:picMkLst>
            <pc:docMk/>
            <pc:sldMk cId="0" sldId="259"/>
            <ac:picMk id="4" creationId="{00000000-0000-0000-0000-000000000000}"/>
          </ac:picMkLst>
        </pc:picChg>
        <pc:picChg chg="add mod">
          <ac:chgData name="Lucky Mishra" userId="b0060985c44069fe" providerId="LiveId" clId="{8F87D160-4436-4AD4-9649-FF623239F124}" dt="2022-04-06T02:41:40.833" v="10"/>
          <ac:picMkLst>
            <pc:docMk/>
            <pc:sldMk cId="0" sldId="259"/>
            <ac:picMk id="5" creationId="{C7957A2E-2426-45F3-BAD0-014FBE06097B}"/>
          </ac:picMkLst>
        </pc:picChg>
      </pc:sldChg>
      <pc:sldChg chg="addSp delSp modSp mod">
        <pc:chgData name="Lucky Mishra" userId="b0060985c44069fe" providerId="LiveId" clId="{8F87D160-4436-4AD4-9649-FF623239F124}" dt="2022-04-06T02:41:45.991" v="12"/>
        <pc:sldMkLst>
          <pc:docMk/>
          <pc:sldMk cId="0" sldId="260"/>
        </pc:sldMkLst>
        <pc:picChg chg="del">
          <ac:chgData name="Lucky Mishra" userId="b0060985c44069fe" providerId="LiveId" clId="{8F87D160-4436-4AD4-9649-FF623239F124}" dt="2022-04-06T02:41:44.556" v="11" actId="478"/>
          <ac:picMkLst>
            <pc:docMk/>
            <pc:sldMk cId="0" sldId="260"/>
            <ac:picMk id="4" creationId="{00000000-0000-0000-0000-000000000000}"/>
          </ac:picMkLst>
        </pc:picChg>
        <pc:picChg chg="add mod">
          <ac:chgData name="Lucky Mishra" userId="b0060985c44069fe" providerId="LiveId" clId="{8F87D160-4436-4AD4-9649-FF623239F124}" dt="2022-04-06T02:41:45.991" v="12"/>
          <ac:picMkLst>
            <pc:docMk/>
            <pc:sldMk cId="0" sldId="260"/>
            <ac:picMk id="5" creationId="{6A7474EC-04C9-4F79-9108-198CFDAB85BB}"/>
          </ac:picMkLst>
        </pc:picChg>
      </pc:sldChg>
      <pc:sldChg chg="addSp delSp modSp mod">
        <pc:chgData name="Lucky Mishra" userId="b0060985c44069fe" providerId="LiveId" clId="{8F87D160-4436-4AD4-9649-FF623239F124}" dt="2022-04-06T02:41:51.157" v="14"/>
        <pc:sldMkLst>
          <pc:docMk/>
          <pc:sldMk cId="0" sldId="261"/>
        </pc:sldMkLst>
        <pc:picChg chg="del">
          <ac:chgData name="Lucky Mishra" userId="b0060985c44069fe" providerId="LiveId" clId="{8F87D160-4436-4AD4-9649-FF623239F124}" dt="2022-04-06T02:41:49.837" v="13" actId="478"/>
          <ac:picMkLst>
            <pc:docMk/>
            <pc:sldMk cId="0" sldId="261"/>
            <ac:picMk id="4" creationId="{00000000-0000-0000-0000-000000000000}"/>
          </ac:picMkLst>
        </pc:picChg>
        <pc:picChg chg="add mod">
          <ac:chgData name="Lucky Mishra" userId="b0060985c44069fe" providerId="LiveId" clId="{8F87D160-4436-4AD4-9649-FF623239F124}" dt="2022-04-06T02:41:51.157" v="14"/>
          <ac:picMkLst>
            <pc:docMk/>
            <pc:sldMk cId="0" sldId="261"/>
            <ac:picMk id="5" creationId="{795752B1-1099-4A7A-9350-41FADABB22F3}"/>
          </ac:picMkLst>
        </pc:picChg>
      </pc:sldChg>
      <pc:sldChg chg="addSp modSp mod">
        <pc:chgData name="Lucky Mishra" userId="b0060985c44069fe" providerId="LiveId" clId="{8F87D160-4436-4AD4-9649-FF623239F124}" dt="2022-04-06T02:41:57.719" v="18" actId="20577"/>
        <pc:sldMkLst>
          <pc:docMk/>
          <pc:sldMk cId="0" sldId="262"/>
        </pc:sldMkLst>
        <pc:spChg chg="mod">
          <ac:chgData name="Lucky Mishra" userId="b0060985c44069fe" providerId="LiveId" clId="{8F87D160-4436-4AD4-9649-FF623239F124}" dt="2022-04-06T02:41:57.719" v="18" actId="20577"/>
          <ac:spMkLst>
            <pc:docMk/>
            <pc:sldMk cId="0" sldId="262"/>
            <ac:spMk id="2" creationId="{00000000-0000-0000-0000-000000000000}"/>
          </ac:spMkLst>
        </pc:spChg>
        <pc:picChg chg="add mod">
          <ac:chgData name="Lucky Mishra" userId="b0060985c44069fe" providerId="LiveId" clId="{8F87D160-4436-4AD4-9649-FF623239F124}" dt="2022-04-06T02:41:53.941" v="15"/>
          <ac:picMkLst>
            <pc:docMk/>
            <pc:sldMk cId="0" sldId="262"/>
            <ac:picMk id="3" creationId="{1AD3DDEB-0EB4-451F-91B9-1E10C06D72C4}"/>
          </ac:picMkLst>
        </pc:picChg>
      </pc:sldChg>
      <pc:sldChg chg="addSp delSp modSp mod">
        <pc:chgData name="Lucky Mishra" userId="b0060985c44069fe" providerId="LiveId" clId="{8F87D160-4436-4AD4-9649-FF623239F124}" dt="2022-04-06T02:42:03.788" v="20"/>
        <pc:sldMkLst>
          <pc:docMk/>
          <pc:sldMk cId="0" sldId="263"/>
        </pc:sldMkLst>
        <pc:picChg chg="del">
          <ac:chgData name="Lucky Mishra" userId="b0060985c44069fe" providerId="LiveId" clId="{8F87D160-4436-4AD4-9649-FF623239F124}" dt="2022-04-06T02:42:02.269" v="19" actId="478"/>
          <ac:picMkLst>
            <pc:docMk/>
            <pc:sldMk cId="0" sldId="263"/>
            <ac:picMk id="4" creationId="{00000000-0000-0000-0000-000000000000}"/>
          </ac:picMkLst>
        </pc:picChg>
        <pc:picChg chg="add mod">
          <ac:chgData name="Lucky Mishra" userId="b0060985c44069fe" providerId="LiveId" clId="{8F87D160-4436-4AD4-9649-FF623239F124}" dt="2022-04-06T02:42:03.788" v="20"/>
          <ac:picMkLst>
            <pc:docMk/>
            <pc:sldMk cId="0" sldId="263"/>
            <ac:picMk id="5" creationId="{AF869871-D7BA-455F-BF3E-B183C2634B8F}"/>
          </ac:picMkLst>
        </pc:picChg>
      </pc:sldChg>
      <pc:sldChg chg="addSp delSp modSp mod">
        <pc:chgData name="Lucky Mishra" userId="b0060985c44069fe" providerId="LiveId" clId="{8F87D160-4436-4AD4-9649-FF623239F124}" dt="2022-04-06T02:42:08.786" v="22"/>
        <pc:sldMkLst>
          <pc:docMk/>
          <pc:sldMk cId="0" sldId="264"/>
        </pc:sldMkLst>
        <pc:picChg chg="del">
          <ac:chgData name="Lucky Mishra" userId="b0060985c44069fe" providerId="LiveId" clId="{8F87D160-4436-4AD4-9649-FF623239F124}" dt="2022-04-06T02:42:07.446" v="21" actId="478"/>
          <ac:picMkLst>
            <pc:docMk/>
            <pc:sldMk cId="0" sldId="264"/>
            <ac:picMk id="4" creationId="{00000000-0000-0000-0000-000000000000}"/>
          </ac:picMkLst>
        </pc:picChg>
        <pc:picChg chg="add mod">
          <ac:chgData name="Lucky Mishra" userId="b0060985c44069fe" providerId="LiveId" clId="{8F87D160-4436-4AD4-9649-FF623239F124}" dt="2022-04-06T02:42:08.786" v="22"/>
          <ac:picMkLst>
            <pc:docMk/>
            <pc:sldMk cId="0" sldId="264"/>
            <ac:picMk id="5" creationId="{40826649-42F3-4B4D-B1EE-BFCE40846EDE}"/>
          </ac:picMkLst>
        </pc:picChg>
      </pc:sldChg>
      <pc:sldChg chg="addSp delSp modSp mod">
        <pc:chgData name="Lucky Mishra" userId="b0060985c44069fe" providerId="LiveId" clId="{8F87D160-4436-4AD4-9649-FF623239F124}" dt="2022-04-06T02:42:16.337" v="24"/>
        <pc:sldMkLst>
          <pc:docMk/>
          <pc:sldMk cId="0" sldId="265"/>
        </pc:sldMkLst>
        <pc:picChg chg="del">
          <ac:chgData name="Lucky Mishra" userId="b0060985c44069fe" providerId="LiveId" clId="{8F87D160-4436-4AD4-9649-FF623239F124}" dt="2022-04-06T02:42:15.003" v="23" actId="478"/>
          <ac:picMkLst>
            <pc:docMk/>
            <pc:sldMk cId="0" sldId="265"/>
            <ac:picMk id="4" creationId="{00000000-0000-0000-0000-000000000000}"/>
          </ac:picMkLst>
        </pc:picChg>
        <pc:picChg chg="add mod">
          <ac:chgData name="Lucky Mishra" userId="b0060985c44069fe" providerId="LiveId" clId="{8F87D160-4436-4AD4-9649-FF623239F124}" dt="2022-04-06T02:42:16.337" v="24"/>
          <ac:picMkLst>
            <pc:docMk/>
            <pc:sldMk cId="0" sldId="265"/>
            <ac:picMk id="5" creationId="{2DF4B1CC-AC59-48E7-9009-FCCB4CECAA78}"/>
          </ac:picMkLst>
        </pc:picChg>
      </pc:sldChg>
      <pc:sldChg chg="addSp modSp mod">
        <pc:chgData name="Lucky Mishra" userId="b0060985c44069fe" providerId="LiveId" clId="{8F87D160-4436-4AD4-9649-FF623239F124}" dt="2022-04-06T02:42:21.482" v="28" actId="20577"/>
        <pc:sldMkLst>
          <pc:docMk/>
          <pc:sldMk cId="0" sldId="266"/>
        </pc:sldMkLst>
        <pc:spChg chg="mod">
          <ac:chgData name="Lucky Mishra" userId="b0060985c44069fe" providerId="LiveId" clId="{8F87D160-4436-4AD4-9649-FF623239F124}" dt="2022-04-06T02:42:21.482" v="28" actId="20577"/>
          <ac:spMkLst>
            <pc:docMk/>
            <pc:sldMk cId="0" sldId="266"/>
            <ac:spMk id="2" creationId="{00000000-0000-0000-0000-000000000000}"/>
          </ac:spMkLst>
        </pc:spChg>
        <pc:picChg chg="add mod">
          <ac:chgData name="Lucky Mishra" userId="b0060985c44069fe" providerId="LiveId" clId="{8F87D160-4436-4AD4-9649-FF623239F124}" dt="2022-04-06T02:42:18.126" v="25"/>
          <ac:picMkLst>
            <pc:docMk/>
            <pc:sldMk cId="0" sldId="266"/>
            <ac:picMk id="3" creationId="{E15721A9-7594-45DE-8FC9-CF45188855BE}"/>
          </ac:picMkLst>
        </pc:picChg>
      </pc:sldChg>
      <pc:sldChg chg="addSp delSp modSp mod">
        <pc:chgData name="Lucky Mishra" userId="b0060985c44069fe" providerId="LiveId" clId="{8F87D160-4436-4AD4-9649-FF623239F124}" dt="2022-04-06T02:42:29.217" v="30"/>
        <pc:sldMkLst>
          <pc:docMk/>
          <pc:sldMk cId="0" sldId="267"/>
        </pc:sldMkLst>
        <pc:picChg chg="del">
          <ac:chgData name="Lucky Mishra" userId="b0060985c44069fe" providerId="LiveId" clId="{8F87D160-4436-4AD4-9649-FF623239F124}" dt="2022-04-06T02:42:27.781" v="29" actId="478"/>
          <ac:picMkLst>
            <pc:docMk/>
            <pc:sldMk cId="0" sldId="267"/>
            <ac:picMk id="4" creationId="{00000000-0000-0000-0000-000000000000}"/>
          </ac:picMkLst>
        </pc:picChg>
        <pc:picChg chg="add mod">
          <ac:chgData name="Lucky Mishra" userId="b0060985c44069fe" providerId="LiveId" clId="{8F87D160-4436-4AD4-9649-FF623239F124}" dt="2022-04-06T02:42:29.217" v="30"/>
          <ac:picMkLst>
            <pc:docMk/>
            <pc:sldMk cId="0" sldId="267"/>
            <ac:picMk id="5" creationId="{11CECC04-B598-4873-8112-7E02DAA7FD5D}"/>
          </ac:picMkLst>
        </pc:picChg>
      </pc:sldChg>
      <pc:sldChg chg="addSp delSp modSp mod">
        <pc:chgData name="Lucky Mishra" userId="b0060985c44069fe" providerId="LiveId" clId="{8F87D160-4436-4AD4-9649-FF623239F124}" dt="2022-04-06T02:42:34.999" v="32"/>
        <pc:sldMkLst>
          <pc:docMk/>
          <pc:sldMk cId="0" sldId="268"/>
        </pc:sldMkLst>
        <pc:picChg chg="del">
          <ac:chgData name="Lucky Mishra" userId="b0060985c44069fe" providerId="LiveId" clId="{8F87D160-4436-4AD4-9649-FF623239F124}" dt="2022-04-06T02:42:33.211" v="31" actId="478"/>
          <ac:picMkLst>
            <pc:docMk/>
            <pc:sldMk cId="0" sldId="268"/>
            <ac:picMk id="4" creationId="{00000000-0000-0000-0000-000000000000}"/>
          </ac:picMkLst>
        </pc:picChg>
        <pc:picChg chg="add mod">
          <ac:chgData name="Lucky Mishra" userId="b0060985c44069fe" providerId="LiveId" clId="{8F87D160-4436-4AD4-9649-FF623239F124}" dt="2022-04-06T02:42:34.999" v="32"/>
          <ac:picMkLst>
            <pc:docMk/>
            <pc:sldMk cId="0" sldId="268"/>
            <ac:picMk id="5" creationId="{0A3444CD-D6B5-4766-8976-940D0C95EA52}"/>
          </ac:picMkLst>
        </pc:picChg>
      </pc:sldChg>
      <pc:sldChg chg="addSp delSp modSp mod">
        <pc:chgData name="Lucky Mishra" userId="b0060985c44069fe" providerId="LiveId" clId="{8F87D160-4436-4AD4-9649-FF623239F124}" dt="2022-04-06T02:42:40.461" v="34"/>
        <pc:sldMkLst>
          <pc:docMk/>
          <pc:sldMk cId="0" sldId="269"/>
        </pc:sldMkLst>
        <pc:picChg chg="del">
          <ac:chgData name="Lucky Mishra" userId="b0060985c44069fe" providerId="LiveId" clId="{8F87D160-4436-4AD4-9649-FF623239F124}" dt="2022-04-06T02:42:38.963" v="33" actId="478"/>
          <ac:picMkLst>
            <pc:docMk/>
            <pc:sldMk cId="0" sldId="269"/>
            <ac:picMk id="3" creationId="{00000000-0000-0000-0000-000000000000}"/>
          </ac:picMkLst>
        </pc:picChg>
        <pc:picChg chg="add mod">
          <ac:chgData name="Lucky Mishra" userId="b0060985c44069fe" providerId="LiveId" clId="{8F87D160-4436-4AD4-9649-FF623239F124}" dt="2022-04-06T02:42:40.461" v="34"/>
          <ac:picMkLst>
            <pc:docMk/>
            <pc:sldMk cId="0" sldId="269"/>
            <ac:picMk id="4" creationId="{226E9F78-ABEB-4C8E-8557-B7CDB48230DC}"/>
          </ac:picMkLst>
        </pc:picChg>
      </pc:sldChg>
      <pc:sldChg chg="addSp delSp modSp mod">
        <pc:chgData name="Lucky Mishra" userId="b0060985c44069fe" providerId="LiveId" clId="{8F87D160-4436-4AD4-9649-FF623239F124}" dt="2022-04-06T02:42:48.047" v="36"/>
        <pc:sldMkLst>
          <pc:docMk/>
          <pc:sldMk cId="0" sldId="270"/>
        </pc:sldMkLst>
        <pc:picChg chg="del">
          <ac:chgData name="Lucky Mishra" userId="b0060985c44069fe" providerId="LiveId" clId="{8F87D160-4436-4AD4-9649-FF623239F124}" dt="2022-04-06T02:42:46.456" v="35" actId="478"/>
          <ac:picMkLst>
            <pc:docMk/>
            <pc:sldMk cId="0" sldId="270"/>
            <ac:picMk id="4" creationId="{00000000-0000-0000-0000-000000000000}"/>
          </ac:picMkLst>
        </pc:picChg>
        <pc:picChg chg="add mod">
          <ac:chgData name="Lucky Mishra" userId="b0060985c44069fe" providerId="LiveId" clId="{8F87D160-4436-4AD4-9649-FF623239F124}" dt="2022-04-06T02:42:48.047" v="36"/>
          <ac:picMkLst>
            <pc:docMk/>
            <pc:sldMk cId="0" sldId="270"/>
            <ac:picMk id="5" creationId="{302958A9-FF93-4DA2-BECB-D80E737CE644}"/>
          </ac:picMkLst>
        </pc:picChg>
      </pc:sldChg>
      <pc:sldChg chg="addSp modSp mod">
        <pc:chgData name="Lucky Mishra" userId="b0060985c44069fe" providerId="LiveId" clId="{8F87D160-4436-4AD4-9649-FF623239F124}" dt="2022-04-06T02:42:55.302" v="40" actId="20577"/>
        <pc:sldMkLst>
          <pc:docMk/>
          <pc:sldMk cId="0" sldId="271"/>
        </pc:sldMkLst>
        <pc:spChg chg="mod">
          <ac:chgData name="Lucky Mishra" userId="b0060985c44069fe" providerId="LiveId" clId="{8F87D160-4436-4AD4-9649-FF623239F124}" dt="2022-04-06T02:42:55.302" v="40" actId="20577"/>
          <ac:spMkLst>
            <pc:docMk/>
            <pc:sldMk cId="0" sldId="271"/>
            <ac:spMk id="2" creationId="{00000000-0000-0000-0000-000000000000}"/>
          </ac:spMkLst>
        </pc:spChg>
        <pc:picChg chg="add mod">
          <ac:chgData name="Lucky Mishra" userId="b0060985c44069fe" providerId="LiveId" clId="{8F87D160-4436-4AD4-9649-FF623239F124}" dt="2022-04-06T02:42:52.289" v="37"/>
          <ac:picMkLst>
            <pc:docMk/>
            <pc:sldMk cId="0" sldId="271"/>
            <ac:picMk id="3" creationId="{EDC699A7-7F1F-4835-A555-B03A4E150A2F}"/>
          </ac:picMkLst>
        </pc:picChg>
      </pc:sldChg>
      <pc:sldChg chg="addSp delSp modSp mod">
        <pc:chgData name="Lucky Mishra" userId="b0060985c44069fe" providerId="LiveId" clId="{8F87D160-4436-4AD4-9649-FF623239F124}" dt="2022-04-06T02:43:40.371" v="42"/>
        <pc:sldMkLst>
          <pc:docMk/>
          <pc:sldMk cId="0" sldId="272"/>
        </pc:sldMkLst>
        <pc:picChg chg="del">
          <ac:chgData name="Lucky Mishra" userId="b0060985c44069fe" providerId="LiveId" clId="{8F87D160-4436-4AD4-9649-FF623239F124}" dt="2022-04-06T02:43:38.789" v="41" actId="478"/>
          <ac:picMkLst>
            <pc:docMk/>
            <pc:sldMk cId="0" sldId="272"/>
            <ac:picMk id="4" creationId="{00000000-0000-0000-0000-000000000000}"/>
          </ac:picMkLst>
        </pc:picChg>
        <pc:picChg chg="add mod">
          <ac:chgData name="Lucky Mishra" userId="b0060985c44069fe" providerId="LiveId" clId="{8F87D160-4436-4AD4-9649-FF623239F124}" dt="2022-04-06T02:43:40.371" v="42"/>
          <ac:picMkLst>
            <pc:docMk/>
            <pc:sldMk cId="0" sldId="272"/>
            <ac:picMk id="5" creationId="{F86BB0F9-F318-4000-894A-42518DA49387}"/>
          </ac:picMkLst>
        </pc:picChg>
      </pc:sldChg>
      <pc:sldChg chg="addSp delSp modSp mod">
        <pc:chgData name="Lucky Mishra" userId="b0060985c44069fe" providerId="LiveId" clId="{8F87D160-4436-4AD4-9649-FF623239F124}" dt="2022-04-06T02:43:45.958" v="44"/>
        <pc:sldMkLst>
          <pc:docMk/>
          <pc:sldMk cId="0" sldId="273"/>
        </pc:sldMkLst>
        <pc:picChg chg="del">
          <ac:chgData name="Lucky Mishra" userId="b0060985c44069fe" providerId="LiveId" clId="{8F87D160-4436-4AD4-9649-FF623239F124}" dt="2022-04-06T02:43:44.548" v="43" actId="478"/>
          <ac:picMkLst>
            <pc:docMk/>
            <pc:sldMk cId="0" sldId="273"/>
            <ac:picMk id="4" creationId="{00000000-0000-0000-0000-000000000000}"/>
          </ac:picMkLst>
        </pc:picChg>
        <pc:picChg chg="add mod">
          <ac:chgData name="Lucky Mishra" userId="b0060985c44069fe" providerId="LiveId" clId="{8F87D160-4436-4AD4-9649-FF623239F124}" dt="2022-04-06T02:43:45.958" v="44"/>
          <ac:picMkLst>
            <pc:docMk/>
            <pc:sldMk cId="0" sldId="273"/>
            <ac:picMk id="5" creationId="{04639C1B-5ECB-4823-960F-E88477F7820E}"/>
          </ac:picMkLst>
        </pc:picChg>
      </pc:sldChg>
      <pc:sldChg chg="addSp modSp mod">
        <pc:chgData name="Lucky Mishra" userId="b0060985c44069fe" providerId="LiveId" clId="{8F87D160-4436-4AD4-9649-FF623239F124}" dt="2022-04-06T02:59:26.247" v="48" actId="20577"/>
        <pc:sldMkLst>
          <pc:docMk/>
          <pc:sldMk cId="0" sldId="274"/>
        </pc:sldMkLst>
        <pc:spChg chg="mod">
          <ac:chgData name="Lucky Mishra" userId="b0060985c44069fe" providerId="LiveId" clId="{8F87D160-4436-4AD4-9649-FF623239F124}" dt="2022-04-06T02:59:26.247" v="48" actId="20577"/>
          <ac:spMkLst>
            <pc:docMk/>
            <pc:sldMk cId="0" sldId="274"/>
            <ac:spMk id="2" creationId="{00000000-0000-0000-0000-000000000000}"/>
          </ac:spMkLst>
        </pc:spChg>
        <pc:picChg chg="add mod">
          <ac:chgData name="Lucky Mishra" userId="b0060985c44069fe" providerId="LiveId" clId="{8F87D160-4436-4AD4-9649-FF623239F124}" dt="2022-04-06T02:43:48.896" v="45"/>
          <ac:picMkLst>
            <pc:docMk/>
            <pc:sldMk cId="0" sldId="274"/>
            <ac:picMk id="3" creationId="{F0299519-C3D5-4805-90FC-F7EB27670C19}"/>
          </ac:picMkLst>
        </pc:picChg>
      </pc:sldChg>
      <pc:sldChg chg="addSp delSp modSp mod">
        <pc:chgData name="Lucky Mishra" userId="b0060985c44069fe" providerId="LiveId" clId="{8F87D160-4436-4AD4-9649-FF623239F124}" dt="2022-04-06T02:59:33.253" v="50"/>
        <pc:sldMkLst>
          <pc:docMk/>
          <pc:sldMk cId="0" sldId="275"/>
        </pc:sldMkLst>
        <pc:picChg chg="del">
          <ac:chgData name="Lucky Mishra" userId="b0060985c44069fe" providerId="LiveId" clId="{8F87D160-4436-4AD4-9649-FF623239F124}" dt="2022-04-06T02:59:31.881" v="49" actId="478"/>
          <ac:picMkLst>
            <pc:docMk/>
            <pc:sldMk cId="0" sldId="275"/>
            <ac:picMk id="4" creationId="{00000000-0000-0000-0000-000000000000}"/>
          </ac:picMkLst>
        </pc:picChg>
        <pc:picChg chg="add mod">
          <ac:chgData name="Lucky Mishra" userId="b0060985c44069fe" providerId="LiveId" clId="{8F87D160-4436-4AD4-9649-FF623239F124}" dt="2022-04-06T02:59:33.253" v="50"/>
          <ac:picMkLst>
            <pc:docMk/>
            <pc:sldMk cId="0" sldId="275"/>
            <ac:picMk id="5" creationId="{72B07B60-0DDC-42A0-9D61-AECE797C3AAB}"/>
          </ac:picMkLst>
        </pc:picChg>
      </pc:sldChg>
      <pc:sldChg chg="addSp delSp modSp mod">
        <pc:chgData name="Lucky Mishra" userId="b0060985c44069fe" providerId="LiveId" clId="{8F87D160-4436-4AD4-9649-FF623239F124}" dt="2022-04-06T02:59:39.800" v="52"/>
        <pc:sldMkLst>
          <pc:docMk/>
          <pc:sldMk cId="0" sldId="276"/>
        </pc:sldMkLst>
        <pc:picChg chg="del">
          <ac:chgData name="Lucky Mishra" userId="b0060985c44069fe" providerId="LiveId" clId="{8F87D160-4436-4AD4-9649-FF623239F124}" dt="2022-04-06T02:59:37.895" v="51" actId="478"/>
          <ac:picMkLst>
            <pc:docMk/>
            <pc:sldMk cId="0" sldId="276"/>
            <ac:picMk id="4" creationId="{00000000-0000-0000-0000-000000000000}"/>
          </ac:picMkLst>
        </pc:picChg>
        <pc:picChg chg="add mod">
          <ac:chgData name="Lucky Mishra" userId="b0060985c44069fe" providerId="LiveId" clId="{8F87D160-4436-4AD4-9649-FF623239F124}" dt="2022-04-06T02:59:39.800" v="52"/>
          <ac:picMkLst>
            <pc:docMk/>
            <pc:sldMk cId="0" sldId="276"/>
            <ac:picMk id="5" creationId="{6944E9E2-9CC7-4C45-81E3-5D130DF79FB5}"/>
          </ac:picMkLst>
        </pc:picChg>
      </pc:sldChg>
      <pc:sldChg chg="addSp delSp modSp mod">
        <pc:chgData name="Lucky Mishra" userId="b0060985c44069fe" providerId="LiveId" clId="{8F87D160-4436-4AD4-9649-FF623239F124}" dt="2022-04-06T02:59:45.788" v="54"/>
        <pc:sldMkLst>
          <pc:docMk/>
          <pc:sldMk cId="0" sldId="277"/>
        </pc:sldMkLst>
        <pc:picChg chg="del">
          <ac:chgData name="Lucky Mishra" userId="b0060985c44069fe" providerId="LiveId" clId="{8F87D160-4436-4AD4-9649-FF623239F124}" dt="2022-04-06T02:59:44.181" v="53" actId="478"/>
          <ac:picMkLst>
            <pc:docMk/>
            <pc:sldMk cId="0" sldId="277"/>
            <ac:picMk id="4" creationId="{00000000-0000-0000-0000-000000000000}"/>
          </ac:picMkLst>
        </pc:picChg>
        <pc:picChg chg="add mod">
          <ac:chgData name="Lucky Mishra" userId="b0060985c44069fe" providerId="LiveId" clId="{8F87D160-4436-4AD4-9649-FF623239F124}" dt="2022-04-06T02:59:45.788" v="54"/>
          <ac:picMkLst>
            <pc:docMk/>
            <pc:sldMk cId="0" sldId="277"/>
            <ac:picMk id="5" creationId="{E1B15449-668D-4993-A43B-87D968582CB7}"/>
          </ac:picMkLst>
        </pc:picChg>
      </pc:sldChg>
      <pc:sldChg chg="addSp delSp modSp mod">
        <pc:chgData name="Lucky Mishra" userId="b0060985c44069fe" providerId="LiveId" clId="{8F87D160-4436-4AD4-9649-FF623239F124}" dt="2022-04-06T02:59:51.613" v="56"/>
        <pc:sldMkLst>
          <pc:docMk/>
          <pc:sldMk cId="0" sldId="278"/>
        </pc:sldMkLst>
        <pc:picChg chg="del">
          <ac:chgData name="Lucky Mishra" userId="b0060985c44069fe" providerId="LiveId" clId="{8F87D160-4436-4AD4-9649-FF623239F124}" dt="2022-04-06T02:59:50.162" v="55" actId="478"/>
          <ac:picMkLst>
            <pc:docMk/>
            <pc:sldMk cId="0" sldId="278"/>
            <ac:picMk id="4" creationId="{00000000-0000-0000-0000-000000000000}"/>
          </ac:picMkLst>
        </pc:picChg>
        <pc:picChg chg="add mod">
          <ac:chgData name="Lucky Mishra" userId="b0060985c44069fe" providerId="LiveId" clId="{8F87D160-4436-4AD4-9649-FF623239F124}" dt="2022-04-06T02:59:51.613" v="56"/>
          <ac:picMkLst>
            <pc:docMk/>
            <pc:sldMk cId="0" sldId="278"/>
            <ac:picMk id="5" creationId="{10A8A06F-CA15-48EC-B2E1-CD052DA444C1}"/>
          </ac:picMkLst>
        </pc:picChg>
      </pc:sldChg>
      <pc:sldChg chg="addSp modSp mod">
        <pc:chgData name="Lucky Mishra" userId="b0060985c44069fe" providerId="LiveId" clId="{8F87D160-4436-4AD4-9649-FF623239F124}" dt="2022-04-06T02:59:58.961" v="59"/>
        <pc:sldMkLst>
          <pc:docMk/>
          <pc:sldMk cId="0" sldId="279"/>
        </pc:sldMkLst>
        <pc:spChg chg="mod">
          <ac:chgData name="Lucky Mishra" userId="b0060985c44069fe" providerId="LiveId" clId="{8F87D160-4436-4AD4-9649-FF623239F124}" dt="2022-04-06T02:59:57.542" v="58" actId="20577"/>
          <ac:spMkLst>
            <pc:docMk/>
            <pc:sldMk cId="0" sldId="279"/>
            <ac:spMk id="2" creationId="{00000000-0000-0000-0000-000000000000}"/>
          </ac:spMkLst>
        </pc:spChg>
        <pc:picChg chg="add mod">
          <ac:chgData name="Lucky Mishra" userId="b0060985c44069fe" providerId="LiveId" clId="{8F87D160-4436-4AD4-9649-FF623239F124}" dt="2022-04-06T02:59:58.961" v="59"/>
          <ac:picMkLst>
            <pc:docMk/>
            <pc:sldMk cId="0" sldId="279"/>
            <ac:picMk id="3" creationId="{5F70BB71-ED23-4C22-9AFB-E068370209A8}"/>
          </ac:picMkLst>
        </pc:picChg>
      </pc:sldChg>
      <pc:sldChg chg="addSp delSp modSp mod">
        <pc:chgData name="Lucky Mishra" userId="b0060985c44069fe" providerId="LiveId" clId="{8F87D160-4436-4AD4-9649-FF623239F124}" dt="2022-04-06T03:00:03.941" v="61"/>
        <pc:sldMkLst>
          <pc:docMk/>
          <pc:sldMk cId="0" sldId="280"/>
        </pc:sldMkLst>
        <pc:picChg chg="del">
          <ac:chgData name="Lucky Mishra" userId="b0060985c44069fe" providerId="LiveId" clId="{8F87D160-4436-4AD4-9649-FF623239F124}" dt="2022-04-06T03:00:02.570" v="60" actId="478"/>
          <ac:picMkLst>
            <pc:docMk/>
            <pc:sldMk cId="0" sldId="280"/>
            <ac:picMk id="4" creationId="{00000000-0000-0000-0000-000000000000}"/>
          </ac:picMkLst>
        </pc:picChg>
        <pc:picChg chg="add mod">
          <ac:chgData name="Lucky Mishra" userId="b0060985c44069fe" providerId="LiveId" clId="{8F87D160-4436-4AD4-9649-FF623239F124}" dt="2022-04-06T03:00:03.941" v="61"/>
          <ac:picMkLst>
            <pc:docMk/>
            <pc:sldMk cId="0" sldId="280"/>
            <ac:picMk id="5" creationId="{E5F9CDC4-DEC0-472D-9989-FBA3EF10F2E2}"/>
          </ac:picMkLst>
        </pc:picChg>
      </pc:sldChg>
      <pc:sldChg chg="addSp delSp modSp mod">
        <pc:chgData name="Lucky Mishra" userId="b0060985c44069fe" providerId="LiveId" clId="{8F87D160-4436-4AD4-9649-FF623239F124}" dt="2022-04-06T03:00:08.899" v="63"/>
        <pc:sldMkLst>
          <pc:docMk/>
          <pc:sldMk cId="0" sldId="281"/>
        </pc:sldMkLst>
        <pc:picChg chg="del">
          <ac:chgData name="Lucky Mishra" userId="b0060985c44069fe" providerId="LiveId" clId="{8F87D160-4436-4AD4-9649-FF623239F124}" dt="2022-04-06T03:00:07.534" v="62" actId="478"/>
          <ac:picMkLst>
            <pc:docMk/>
            <pc:sldMk cId="0" sldId="281"/>
            <ac:picMk id="4" creationId="{00000000-0000-0000-0000-000000000000}"/>
          </ac:picMkLst>
        </pc:picChg>
        <pc:picChg chg="add mod">
          <ac:chgData name="Lucky Mishra" userId="b0060985c44069fe" providerId="LiveId" clId="{8F87D160-4436-4AD4-9649-FF623239F124}" dt="2022-04-06T03:00:08.899" v="63"/>
          <ac:picMkLst>
            <pc:docMk/>
            <pc:sldMk cId="0" sldId="281"/>
            <ac:picMk id="5" creationId="{A8F1A7F8-D2A9-47FC-B9F6-A47D801806F3}"/>
          </ac:picMkLst>
        </pc:picChg>
      </pc:sldChg>
      <pc:sldChg chg="addSp modSp">
        <pc:chgData name="Lucky Mishra" userId="b0060985c44069fe" providerId="LiveId" clId="{8F87D160-4436-4AD4-9649-FF623239F124}" dt="2022-04-06T03:00:13.994" v="64"/>
        <pc:sldMkLst>
          <pc:docMk/>
          <pc:sldMk cId="0" sldId="282"/>
        </pc:sldMkLst>
        <pc:picChg chg="add mod">
          <ac:chgData name="Lucky Mishra" userId="b0060985c44069fe" providerId="LiveId" clId="{8F87D160-4436-4AD4-9649-FF623239F124}" dt="2022-04-06T03:00:13.994" v="64"/>
          <ac:picMkLst>
            <pc:docMk/>
            <pc:sldMk cId="0" sldId="282"/>
            <ac:picMk id="3" creationId="{94A169C9-D61B-4710-A44B-6EC6EAF6BFC2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1594485"/>
            <a:ext cx="7772400" cy="10801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2880360"/>
            <a:ext cx="6400800" cy="12858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4/6/2022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rgbClr val="0D0D0D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4/6/2022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183005"/>
            <a:ext cx="3977640" cy="33947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183005"/>
            <a:ext cx="3977640" cy="33947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4/6/2022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313069" y="4269522"/>
            <a:ext cx="716927" cy="744679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4/6/2022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4/6/2022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865047" y="1630832"/>
            <a:ext cx="7413904" cy="14281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0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36219" y="1373505"/>
            <a:ext cx="8271560" cy="28105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00" b="0" i="0">
                <a:solidFill>
                  <a:srgbClr val="0D0D0D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4783455"/>
            <a:ext cx="2926080" cy="2571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4783455"/>
            <a:ext cx="2103120" cy="2571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4/6/2022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4783455"/>
            <a:ext cx="2103120" cy="2571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4111313"/>
            <a:ext cx="9143999" cy="1029566"/>
          </a:xfrm>
          <a:prstGeom prst="rect">
            <a:avLst/>
          </a:prstGeom>
        </p:spPr>
      </p:pic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1788414" y="1661286"/>
            <a:ext cx="5631180" cy="482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000" spc="-5" dirty="0">
                <a:solidFill>
                  <a:srgbClr val="FF0000"/>
                </a:solidFill>
                <a:latin typeface="Calibri"/>
                <a:cs typeface="Calibri"/>
              </a:rPr>
              <a:t>SALES</a:t>
            </a:r>
            <a:r>
              <a:rPr sz="3000" spc="-4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3000" dirty="0">
                <a:solidFill>
                  <a:srgbClr val="FF0000"/>
                </a:solidFill>
                <a:latin typeface="Calibri"/>
                <a:cs typeface="Calibri"/>
              </a:rPr>
              <a:t>AND</a:t>
            </a:r>
            <a:r>
              <a:rPr sz="3000" spc="-3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3000" spc="-5" dirty="0">
                <a:solidFill>
                  <a:srgbClr val="FF0000"/>
                </a:solidFill>
                <a:latin typeface="Calibri"/>
                <a:cs typeface="Calibri"/>
              </a:rPr>
              <a:t>PROMOTION</a:t>
            </a:r>
            <a:r>
              <a:rPr sz="3000" spc="-5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3000" dirty="0">
                <a:solidFill>
                  <a:srgbClr val="FF0000"/>
                </a:solidFill>
                <a:latin typeface="Calibri"/>
                <a:cs typeface="Calibri"/>
              </a:rPr>
              <a:t>STRATEGY</a:t>
            </a:r>
            <a:endParaRPr sz="300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301367" y="2645156"/>
            <a:ext cx="3877945" cy="6667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864235">
              <a:lnSpc>
                <a:spcPct val="100000"/>
              </a:lnSpc>
              <a:spcBef>
                <a:spcPts val="100"/>
              </a:spcBef>
            </a:pPr>
            <a:r>
              <a:rPr sz="1400" b="1" spc="-5" dirty="0">
                <a:latin typeface="Arial"/>
                <a:cs typeface="Arial"/>
              </a:rPr>
              <a:t>SUBJECT </a:t>
            </a:r>
            <a:r>
              <a:rPr sz="1400" b="1" dirty="0">
                <a:latin typeface="Arial"/>
                <a:cs typeface="Arial"/>
              </a:rPr>
              <a:t>: </a:t>
            </a:r>
            <a:r>
              <a:rPr sz="1400" b="1" spc="-5" dirty="0">
                <a:latin typeface="Arial"/>
                <a:cs typeface="Arial"/>
              </a:rPr>
              <a:t>(ENTREPRENEURSHIP) </a:t>
            </a:r>
            <a:r>
              <a:rPr sz="1400" b="1" spc="-375" dirty="0">
                <a:latin typeface="Arial"/>
                <a:cs typeface="Arial"/>
              </a:rPr>
              <a:t> </a:t>
            </a:r>
            <a:r>
              <a:rPr sz="1400" b="1" spc="-10" dirty="0">
                <a:latin typeface="Arial"/>
                <a:cs typeface="Arial"/>
              </a:rPr>
              <a:t>CHAPTER</a:t>
            </a:r>
            <a:r>
              <a:rPr sz="1400" b="1" spc="40" dirty="0">
                <a:latin typeface="Arial"/>
                <a:cs typeface="Arial"/>
              </a:rPr>
              <a:t> </a:t>
            </a:r>
            <a:r>
              <a:rPr sz="1400" b="1" spc="-5" dirty="0">
                <a:latin typeface="Arial"/>
                <a:cs typeface="Arial"/>
              </a:rPr>
              <a:t>NUMBER:</a:t>
            </a:r>
            <a:r>
              <a:rPr sz="1400" b="1" spc="-20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3</a:t>
            </a:r>
            <a:endParaRPr sz="14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1400" b="1" spc="-10" dirty="0">
                <a:latin typeface="Arial"/>
                <a:cs typeface="Arial"/>
              </a:rPr>
              <a:t>CHAPTER</a:t>
            </a:r>
            <a:r>
              <a:rPr sz="1400" b="1" spc="30" dirty="0">
                <a:latin typeface="Arial"/>
                <a:cs typeface="Arial"/>
              </a:rPr>
              <a:t> </a:t>
            </a:r>
            <a:r>
              <a:rPr sz="1400" b="1" spc="-10" dirty="0">
                <a:latin typeface="Arial"/>
                <a:cs typeface="Arial"/>
              </a:rPr>
              <a:t>NAME</a:t>
            </a:r>
            <a:r>
              <a:rPr sz="1400" b="1" spc="5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:</a:t>
            </a:r>
            <a:r>
              <a:rPr sz="1400" b="1" spc="-20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ENTERPRISE</a:t>
            </a:r>
            <a:r>
              <a:rPr sz="1400" b="1" spc="-10" dirty="0">
                <a:latin typeface="Arial"/>
                <a:cs typeface="Arial"/>
              </a:rPr>
              <a:t> </a:t>
            </a:r>
            <a:r>
              <a:rPr sz="1400" b="1" spc="-5" dirty="0">
                <a:latin typeface="Arial"/>
                <a:cs typeface="Arial"/>
              </a:rPr>
              <a:t>MARKETING</a:t>
            </a:r>
            <a:endParaRPr sz="1400">
              <a:latin typeface="Arial"/>
              <a:cs typeface="Arial"/>
            </a:endParaRPr>
          </a:p>
        </p:txBody>
      </p:sp>
      <p:pic>
        <p:nvPicPr>
          <p:cNvPr id="6" name="Google Shape;63;p14">
            <a:extLst>
              <a:ext uri="{FF2B5EF4-FFF2-40B4-BE49-F238E27FC236}">
                <a16:creationId xmlns:a16="http://schemas.microsoft.com/office/drawing/2014/main" id="{7550FF57-2FC9-4FA7-9448-E95D29B191CF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6200" y="52324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90550" y="507237"/>
            <a:ext cx="6766559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spc="-5" dirty="0">
                <a:solidFill>
                  <a:srgbClr val="FF0000"/>
                </a:solidFill>
                <a:latin typeface="Calibri"/>
                <a:cs typeface="Calibri"/>
              </a:rPr>
              <a:t>CONSIDERATIONS</a:t>
            </a:r>
            <a:r>
              <a:rPr sz="220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200" spc="-10" dirty="0">
                <a:solidFill>
                  <a:srgbClr val="FF0000"/>
                </a:solidFill>
                <a:latin typeface="Calibri"/>
                <a:cs typeface="Calibri"/>
              </a:rPr>
              <a:t>WHILE</a:t>
            </a:r>
            <a:r>
              <a:rPr sz="2200" spc="2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200" spc="-5" dirty="0">
                <a:solidFill>
                  <a:srgbClr val="FF0000"/>
                </a:solidFill>
                <a:latin typeface="Calibri"/>
                <a:cs typeface="Calibri"/>
              </a:rPr>
              <a:t>FORMULATING</a:t>
            </a:r>
            <a:r>
              <a:rPr sz="2200" spc="2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200" spc="-5" dirty="0">
                <a:solidFill>
                  <a:srgbClr val="FF0000"/>
                </a:solidFill>
                <a:latin typeface="Calibri"/>
                <a:cs typeface="Calibri"/>
              </a:rPr>
              <a:t>SALES</a:t>
            </a:r>
            <a:r>
              <a:rPr sz="2200" spc="1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200" spc="-5" dirty="0">
                <a:solidFill>
                  <a:srgbClr val="FF0000"/>
                </a:solidFill>
                <a:latin typeface="Calibri"/>
                <a:cs typeface="Calibri"/>
              </a:rPr>
              <a:t>STRATEGY</a:t>
            </a:r>
            <a:endParaRPr sz="22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04850" y="1373505"/>
            <a:ext cx="7926705" cy="15201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105"/>
              </a:spcBef>
              <a:buClr>
                <a:srgbClr val="585858"/>
              </a:buClr>
              <a:buSzPct val="128571"/>
              <a:buFont typeface="Microsoft Sans Serif"/>
              <a:buChar char="●"/>
              <a:tabLst>
                <a:tab pos="354965" algn="l"/>
                <a:tab pos="355600" algn="l"/>
              </a:tabLst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Creating</a:t>
            </a:r>
            <a:r>
              <a:rPr sz="1400" spc="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an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effective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sales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strategy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requires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market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knowledge,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awareness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of competitor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activities,</a:t>
            </a:r>
            <a:endParaRPr sz="1400">
              <a:latin typeface="Calibri"/>
              <a:cs typeface="Calibri"/>
            </a:endParaRPr>
          </a:p>
          <a:p>
            <a:pPr marL="354965">
              <a:lnSpc>
                <a:spcPct val="100000"/>
              </a:lnSpc>
              <a:spcBef>
                <a:spcPts val="1675"/>
              </a:spcBef>
            </a:pP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awareness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of current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trends</a:t>
            </a:r>
            <a:r>
              <a:rPr sz="1400" spc="3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and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detailed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business</a:t>
            </a:r>
            <a:r>
              <a:rPr sz="1400" spc="3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analysis.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Small</a:t>
            </a:r>
            <a:r>
              <a:rPr sz="1400" spc="-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business</a:t>
            </a:r>
            <a:r>
              <a:rPr sz="1400" spc="3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owners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 wishing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to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create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and</a:t>
            </a:r>
            <a:endParaRPr sz="14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350">
              <a:latin typeface="Calibri"/>
              <a:cs typeface="Calibri"/>
            </a:endParaRPr>
          </a:p>
          <a:p>
            <a:pPr marL="354965">
              <a:lnSpc>
                <a:spcPct val="100000"/>
              </a:lnSpc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implement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sales strategy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for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 the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first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time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may want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to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hire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professional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business</a:t>
            </a:r>
            <a:r>
              <a:rPr sz="1400" spc="3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consultant</a:t>
            </a:r>
            <a:r>
              <a:rPr sz="1400" spc="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to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help</a:t>
            </a:r>
            <a:endParaRPr sz="14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350">
              <a:latin typeface="Calibri"/>
              <a:cs typeface="Calibri"/>
            </a:endParaRPr>
          </a:p>
          <a:p>
            <a:pPr marL="354965">
              <a:lnSpc>
                <a:spcPct val="100000"/>
              </a:lnSpc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guide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process.</a:t>
            </a:r>
            <a:endParaRPr sz="1400">
              <a:latin typeface="Calibri"/>
              <a:cs typeface="Calibri"/>
            </a:endParaRPr>
          </a:p>
        </p:txBody>
      </p:sp>
      <p:pic>
        <p:nvPicPr>
          <p:cNvPr id="5" name="Google Shape;63;p14">
            <a:extLst>
              <a:ext uri="{FF2B5EF4-FFF2-40B4-BE49-F238E27FC236}">
                <a16:creationId xmlns:a16="http://schemas.microsoft.com/office/drawing/2014/main" id="{2DF4B1CC-AC59-48E7-9009-FCCB4CECAA78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772400" y="75702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207257" y="1197438"/>
            <a:ext cx="3187065" cy="1631857"/>
          </a:xfrm>
          <a:prstGeom prst="rect">
            <a:avLst/>
          </a:prstGeom>
        </p:spPr>
        <p:txBody>
          <a:bodyPr vert="horz" wrap="square" lIns="0" tIns="5397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425"/>
              </a:spcBef>
            </a:pPr>
            <a:endParaRPr lang="en-US" sz="1800" b="1" spc="-10" dirty="0">
              <a:latin typeface="Arial"/>
              <a:cs typeface="Arial"/>
            </a:endParaRPr>
          </a:p>
          <a:p>
            <a:pPr algn="ctr">
              <a:lnSpc>
                <a:spcPct val="100000"/>
              </a:lnSpc>
              <a:spcBef>
                <a:spcPts val="425"/>
              </a:spcBef>
            </a:pPr>
            <a:endParaRPr lang="en-IN" b="1" spc="-10" dirty="0">
              <a:latin typeface="Arial"/>
              <a:cs typeface="Arial"/>
            </a:endParaRPr>
          </a:p>
          <a:p>
            <a:pPr algn="ctr">
              <a:lnSpc>
                <a:spcPct val="100000"/>
              </a:lnSpc>
              <a:spcBef>
                <a:spcPts val="425"/>
              </a:spcBef>
            </a:pPr>
            <a:endParaRPr lang="en-IN" sz="1800" b="1" spc="-10" dirty="0">
              <a:latin typeface="Arial"/>
              <a:cs typeface="Arial"/>
            </a:endParaRPr>
          </a:p>
          <a:p>
            <a:pPr algn="ctr">
              <a:lnSpc>
                <a:spcPct val="100000"/>
              </a:lnSpc>
              <a:spcBef>
                <a:spcPts val="425"/>
              </a:spcBef>
            </a:pPr>
            <a:r>
              <a:rPr sz="1800" b="1" spc="-10" dirty="0">
                <a:latin typeface="Arial"/>
                <a:cs typeface="Arial"/>
              </a:rPr>
              <a:t>THANKING</a:t>
            </a:r>
            <a:r>
              <a:rPr sz="1800" b="1" spc="5" dirty="0">
                <a:latin typeface="Arial"/>
                <a:cs typeface="Arial"/>
              </a:rPr>
              <a:t> </a:t>
            </a:r>
            <a:r>
              <a:rPr sz="1800" b="1" dirty="0">
                <a:latin typeface="Arial"/>
                <a:cs typeface="Arial"/>
              </a:rPr>
              <a:t>YOU</a:t>
            </a:r>
            <a:endParaRPr sz="1800" dirty="0">
              <a:latin typeface="Arial"/>
              <a:cs typeface="Arial"/>
            </a:endParaRPr>
          </a:p>
          <a:p>
            <a:pPr algn="ctr">
              <a:lnSpc>
                <a:spcPct val="100000"/>
              </a:lnSpc>
              <a:spcBef>
                <a:spcPts val="330"/>
              </a:spcBef>
            </a:pPr>
            <a:r>
              <a:rPr sz="1800" b="1" dirty="0">
                <a:solidFill>
                  <a:srgbClr val="FF0000"/>
                </a:solidFill>
                <a:latin typeface="Arial"/>
                <a:cs typeface="Arial"/>
              </a:rPr>
              <a:t>ODM</a:t>
            </a:r>
            <a:r>
              <a:rPr sz="1800" b="1" spc="-25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1800" b="1" spc="-10" dirty="0">
                <a:solidFill>
                  <a:srgbClr val="FF0000"/>
                </a:solidFill>
                <a:latin typeface="Arial"/>
                <a:cs typeface="Arial"/>
              </a:rPr>
              <a:t>EDUCATIONAL</a:t>
            </a:r>
            <a:r>
              <a:rPr sz="1800" b="1" spc="20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1800" b="1" dirty="0">
                <a:solidFill>
                  <a:srgbClr val="FF0000"/>
                </a:solidFill>
                <a:latin typeface="Arial"/>
                <a:cs typeface="Arial"/>
              </a:rPr>
              <a:t>GROUP</a:t>
            </a:r>
            <a:endParaRPr sz="1800" dirty="0">
              <a:latin typeface="Arial"/>
              <a:cs typeface="Arial"/>
            </a:endParaRPr>
          </a:p>
        </p:txBody>
      </p:sp>
      <p:pic>
        <p:nvPicPr>
          <p:cNvPr id="3" name="Google Shape;63;p14">
            <a:extLst>
              <a:ext uri="{FF2B5EF4-FFF2-40B4-BE49-F238E27FC236}">
                <a16:creationId xmlns:a16="http://schemas.microsoft.com/office/drawing/2014/main" id="{E15721A9-7594-45DE-8FC9-CF45188855BE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772400" y="75702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90550" y="507237"/>
            <a:ext cx="2797175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spc="-5" dirty="0">
                <a:solidFill>
                  <a:srgbClr val="FF0000"/>
                </a:solidFill>
                <a:latin typeface="Calibri"/>
                <a:cs typeface="Calibri"/>
              </a:rPr>
              <a:t>PROMOTION</a:t>
            </a:r>
            <a:r>
              <a:rPr sz="2200" spc="-4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200" spc="-5" dirty="0">
                <a:solidFill>
                  <a:srgbClr val="FF0000"/>
                </a:solidFill>
                <a:latin typeface="Calibri"/>
                <a:cs typeface="Calibri"/>
              </a:rPr>
              <a:t>STRATEGY</a:t>
            </a:r>
            <a:endParaRPr sz="22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04850" y="1373505"/>
            <a:ext cx="8230870" cy="23736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105"/>
              </a:spcBef>
              <a:buClr>
                <a:srgbClr val="585858"/>
              </a:buClr>
              <a:buSzPct val="128571"/>
              <a:buFont typeface="Microsoft Sans Serif"/>
              <a:buChar char="●"/>
              <a:tabLst>
                <a:tab pos="354965" algn="l"/>
                <a:tab pos="355600" algn="l"/>
              </a:tabLst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Promotion</a:t>
            </a:r>
            <a:r>
              <a:rPr sz="1400" spc="-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is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</a:t>
            </a:r>
            <a:r>
              <a:rPr sz="1400" spc="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method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to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spread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word</a:t>
            </a:r>
            <a:r>
              <a:rPr sz="1400" spc="-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about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the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product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or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service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to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customers,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stakeholders</a:t>
            </a:r>
            <a:r>
              <a:rPr sz="1400" spc="3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and</a:t>
            </a:r>
            <a:endParaRPr sz="1400">
              <a:latin typeface="Calibri"/>
              <a:cs typeface="Calibri"/>
            </a:endParaRPr>
          </a:p>
          <a:p>
            <a:pPr marL="354965">
              <a:lnSpc>
                <a:spcPct val="100000"/>
              </a:lnSpc>
              <a:spcBef>
                <a:spcPts val="1675"/>
              </a:spcBef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</a:t>
            </a:r>
            <a:r>
              <a:rPr sz="1400" spc="-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broader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public.</a:t>
            </a:r>
            <a:endParaRPr sz="14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35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buClr>
                <a:srgbClr val="585858"/>
              </a:buClr>
              <a:buSzPct val="128571"/>
              <a:buFont typeface="Microsoft Sans Serif"/>
              <a:buChar char="●"/>
              <a:tabLst>
                <a:tab pos="354965" algn="l"/>
                <a:tab pos="355600" algn="l"/>
              </a:tabLst>
            </a:pP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Promotion</a:t>
            </a:r>
            <a:r>
              <a:rPr sz="1400" spc="-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strategy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is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 comprehensive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plan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that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aims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at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finding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an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appropriate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market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for</a:t>
            </a:r>
            <a:r>
              <a:rPr sz="1400" spc="-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 product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or</a:t>
            </a:r>
            <a:endParaRPr sz="1400">
              <a:latin typeface="Calibri"/>
              <a:cs typeface="Calibri"/>
            </a:endParaRPr>
          </a:p>
          <a:p>
            <a:pPr marL="354965" marR="5080">
              <a:lnSpc>
                <a:spcPct val="200100"/>
              </a:lnSpc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service, utilizing</a:t>
            </a:r>
            <a:r>
              <a:rPr sz="1400" spc="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all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aspects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of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promotion</a:t>
            </a:r>
            <a:r>
              <a:rPr sz="1400" spc="-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such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as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advertising</a:t>
            </a:r>
            <a:r>
              <a:rPr sz="1400" spc="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and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discounts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used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to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promote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product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or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 </a:t>
            </a:r>
            <a:r>
              <a:rPr sz="1400" spc="-30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service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in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particular</a:t>
            </a:r>
            <a:r>
              <a:rPr sz="1400" spc="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market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or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we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can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also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that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it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chooses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 market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and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then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formulates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most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appropriate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promotion</a:t>
            </a:r>
            <a:r>
              <a:rPr sz="1400" spc="-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mix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to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influence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it.</a:t>
            </a:r>
            <a:endParaRPr sz="1400">
              <a:latin typeface="Calibri"/>
              <a:cs typeface="Calibri"/>
            </a:endParaRPr>
          </a:p>
        </p:txBody>
      </p:sp>
      <p:pic>
        <p:nvPicPr>
          <p:cNvPr id="5" name="Google Shape;63;p14">
            <a:extLst>
              <a:ext uri="{FF2B5EF4-FFF2-40B4-BE49-F238E27FC236}">
                <a16:creationId xmlns:a16="http://schemas.microsoft.com/office/drawing/2014/main" id="{11CECC04-B598-4873-8112-7E02DAA7FD5D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772400" y="75702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90550" y="507237"/>
            <a:ext cx="4690110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spc="-10" dirty="0">
                <a:solidFill>
                  <a:srgbClr val="FF0000"/>
                </a:solidFill>
                <a:latin typeface="Calibri"/>
                <a:cs typeface="Calibri"/>
              </a:rPr>
              <a:t>VARIOUS</a:t>
            </a:r>
            <a:r>
              <a:rPr sz="2200" spc="-5" dirty="0">
                <a:solidFill>
                  <a:srgbClr val="FF0000"/>
                </a:solidFill>
                <a:latin typeface="Calibri"/>
                <a:cs typeface="Calibri"/>
              </a:rPr>
              <a:t> APPROACHES</a:t>
            </a:r>
            <a:r>
              <a:rPr sz="2200" spc="2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200" spc="-5" dirty="0">
                <a:solidFill>
                  <a:srgbClr val="FF0000"/>
                </a:solidFill>
                <a:latin typeface="Calibri"/>
                <a:cs typeface="Calibri"/>
              </a:rPr>
              <a:t>OF</a:t>
            </a:r>
            <a:r>
              <a:rPr sz="2200" spc="-1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200" spc="-5" dirty="0">
                <a:solidFill>
                  <a:srgbClr val="FF0000"/>
                </a:solidFill>
                <a:latin typeface="Calibri"/>
                <a:cs typeface="Calibri"/>
              </a:rPr>
              <a:t>PROMOTION</a:t>
            </a:r>
            <a:endParaRPr sz="22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04850" y="1187253"/>
            <a:ext cx="8053070" cy="3227705"/>
          </a:xfrm>
          <a:prstGeom prst="rect">
            <a:avLst/>
          </a:prstGeom>
        </p:spPr>
        <p:txBody>
          <a:bodyPr vert="horz" wrap="square" lIns="0" tIns="120015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945"/>
              </a:spcBef>
              <a:buClr>
                <a:srgbClr val="585858"/>
              </a:buClr>
              <a:buSzPct val="128571"/>
              <a:buFont typeface="Microsoft Sans Serif"/>
              <a:buChar char="●"/>
              <a:tabLst>
                <a:tab pos="354965" algn="l"/>
                <a:tab pos="355600" algn="l"/>
              </a:tabLst>
            </a:pPr>
            <a:r>
              <a:rPr sz="1400" b="1" dirty="0">
                <a:solidFill>
                  <a:srgbClr val="0D0D0D"/>
                </a:solidFill>
                <a:latin typeface="Calibri"/>
                <a:cs typeface="Calibri"/>
              </a:rPr>
              <a:t>Above-the-line:</a:t>
            </a:r>
            <a:r>
              <a:rPr sz="1400" b="1" spc="-4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This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type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of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promotion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focuses</a:t>
            </a:r>
            <a:r>
              <a:rPr sz="1400" spc="-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on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advertising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to a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large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audience.</a:t>
            </a:r>
            <a:r>
              <a:rPr sz="1400" spc="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It uses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mass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media</a:t>
            </a:r>
            <a:endParaRPr sz="1400">
              <a:latin typeface="Calibri"/>
              <a:cs typeface="Calibri"/>
            </a:endParaRPr>
          </a:p>
          <a:p>
            <a:pPr marL="354965">
              <a:lnSpc>
                <a:spcPct val="100000"/>
              </a:lnSpc>
              <a:spcBef>
                <a:spcPts val="840"/>
              </a:spcBef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methods of</a:t>
            </a:r>
            <a:r>
              <a:rPr sz="1400" spc="-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promotion</a:t>
            </a:r>
            <a:r>
              <a:rPr sz="1400" spc="-3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such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as:</a:t>
            </a:r>
            <a:endParaRPr sz="14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840"/>
              </a:spcBef>
              <a:buClr>
                <a:srgbClr val="585858"/>
              </a:buClr>
              <a:buSzPct val="128571"/>
              <a:buFont typeface="Wingdings"/>
              <a:buChar char=""/>
              <a:tabLst>
                <a:tab pos="354965" algn="l"/>
                <a:tab pos="355600" algn="l"/>
              </a:tabLst>
            </a:pP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Advertising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in</a:t>
            </a:r>
            <a:r>
              <a:rPr sz="1400" spc="-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press</a:t>
            </a:r>
            <a:endParaRPr sz="14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840"/>
              </a:spcBef>
              <a:buClr>
                <a:srgbClr val="585858"/>
              </a:buClr>
              <a:buSzPct val="128571"/>
              <a:buFont typeface="Wingdings"/>
              <a:buChar char=""/>
              <a:tabLst>
                <a:tab pos="354965" algn="l"/>
                <a:tab pos="355600" algn="l"/>
              </a:tabLst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Online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banner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advertisement</a:t>
            </a:r>
            <a:endParaRPr sz="14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845"/>
              </a:spcBef>
              <a:buClr>
                <a:srgbClr val="585858"/>
              </a:buClr>
              <a:buSzPct val="128571"/>
              <a:buFont typeface="Wingdings"/>
              <a:buChar char=""/>
              <a:tabLst>
                <a:tab pos="354965" algn="l"/>
                <a:tab pos="355600" algn="l"/>
              </a:tabLst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Place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advertisements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on</a:t>
            </a:r>
            <a:r>
              <a:rPr sz="1400" spc="-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bill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boards.</a:t>
            </a:r>
            <a:endParaRPr sz="14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840"/>
              </a:spcBef>
              <a:buClr>
                <a:srgbClr val="585858"/>
              </a:buClr>
              <a:buSzPct val="128571"/>
              <a:buFont typeface="Wingdings"/>
              <a:buChar char=""/>
              <a:tabLst>
                <a:tab pos="354965" algn="l"/>
                <a:tab pos="355600" algn="l"/>
              </a:tabLst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Website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development</a:t>
            </a:r>
            <a:endParaRPr sz="14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840"/>
              </a:spcBef>
              <a:buClr>
                <a:srgbClr val="585858"/>
              </a:buClr>
              <a:buSzPct val="128571"/>
              <a:buFont typeface="Wingdings"/>
              <a:buChar char=""/>
              <a:tabLst>
                <a:tab pos="354965" algn="l"/>
                <a:tab pos="355600" algn="l"/>
              </a:tabLst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Television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and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cinema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advertising</a:t>
            </a:r>
            <a:endParaRPr sz="1400">
              <a:latin typeface="Calibri"/>
              <a:cs typeface="Calibri"/>
            </a:endParaRPr>
          </a:p>
          <a:p>
            <a:pPr marL="354965" marR="5080" indent="-342900">
              <a:lnSpc>
                <a:spcPct val="150000"/>
              </a:lnSpc>
              <a:buClr>
                <a:srgbClr val="585858"/>
              </a:buClr>
              <a:buSzPct val="128571"/>
              <a:buFont typeface="Microsoft Sans Serif"/>
              <a:buChar char="●"/>
              <a:tabLst>
                <a:tab pos="354965" algn="l"/>
                <a:tab pos="355600" algn="l"/>
              </a:tabLst>
            </a:pPr>
            <a:r>
              <a:rPr sz="1400" b="1" spc="-5" dirty="0">
                <a:solidFill>
                  <a:srgbClr val="0D0D0D"/>
                </a:solidFill>
                <a:latin typeface="Calibri"/>
                <a:cs typeface="Calibri"/>
              </a:rPr>
              <a:t>Through-the-line:</a:t>
            </a:r>
            <a:r>
              <a:rPr sz="1400" b="1" spc="-4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"Through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line"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refers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to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an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advertising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strategy</a:t>
            </a:r>
            <a:r>
              <a:rPr sz="1400" spc="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involving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both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above-and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below-the </a:t>
            </a:r>
            <a:r>
              <a:rPr sz="1400" spc="-3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line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communications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in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which</a:t>
            </a:r>
            <a:r>
              <a:rPr sz="1400" spc="-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one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form</a:t>
            </a:r>
            <a:r>
              <a:rPr sz="1400" spc="-3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of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advertising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points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target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to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another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form</a:t>
            </a:r>
            <a:r>
              <a:rPr sz="1400" spc="-3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of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advertising 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thereby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crossing</a:t>
            </a:r>
            <a:r>
              <a:rPr sz="1400" spc="-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"line".</a:t>
            </a:r>
            <a:endParaRPr sz="1400">
              <a:latin typeface="Calibri"/>
              <a:cs typeface="Calibri"/>
            </a:endParaRPr>
          </a:p>
        </p:txBody>
      </p:sp>
      <p:pic>
        <p:nvPicPr>
          <p:cNvPr id="5" name="Google Shape;63;p14">
            <a:extLst>
              <a:ext uri="{FF2B5EF4-FFF2-40B4-BE49-F238E27FC236}">
                <a16:creationId xmlns:a16="http://schemas.microsoft.com/office/drawing/2014/main" id="{0A3444CD-D6B5-4766-8976-940D0C95EA52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772400" y="75702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04850" y="1187253"/>
            <a:ext cx="8135620" cy="259778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4965" marR="5080" indent="-342900">
              <a:lnSpc>
                <a:spcPct val="150100"/>
              </a:lnSpc>
              <a:spcBef>
                <a:spcPts val="100"/>
              </a:spcBef>
              <a:buClr>
                <a:srgbClr val="585858"/>
              </a:buClr>
              <a:buSzPct val="128571"/>
              <a:buFont typeface="Microsoft Sans Serif"/>
              <a:buChar char="●"/>
              <a:tabLst>
                <a:tab pos="354965" algn="l"/>
                <a:tab pos="355600" algn="l"/>
              </a:tabLst>
            </a:pPr>
            <a:r>
              <a:rPr sz="1400" b="1" dirty="0">
                <a:solidFill>
                  <a:srgbClr val="0D0D0D"/>
                </a:solidFill>
                <a:latin typeface="Calibri"/>
                <a:cs typeface="Calibri"/>
              </a:rPr>
              <a:t>Below-the-line:</a:t>
            </a:r>
            <a:r>
              <a:rPr sz="1400" b="1" spc="-3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Below-the-line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methods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are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very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specific,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memorable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activities</a:t>
            </a:r>
            <a:r>
              <a:rPr sz="1400" spc="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focused</a:t>
            </a:r>
            <a:r>
              <a:rPr sz="1400" spc="-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on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targeted</a:t>
            </a:r>
            <a:r>
              <a:rPr sz="1400" spc="3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groups </a:t>
            </a:r>
            <a:r>
              <a:rPr sz="1400" spc="-3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of consumers. They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are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 under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control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of the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organisation.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purpose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of these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activities</a:t>
            </a:r>
            <a:r>
              <a:rPr sz="1400" spc="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has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been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to 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develop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brand by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creating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awareness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and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building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 brand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profile,</a:t>
            </a:r>
            <a:r>
              <a:rPr sz="1400" spc="-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which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include:</a:t>
            </a:r>
            <a:endParaRPr sz="14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840"/>
              </a:spcBef>
              <a:buClr>
                <a:srgbClr val="585858"/>
              </a:buClr>
              <a:buSzPct val="128571"/>
              <a:buFont typeface="Wingdings"/>
              <a:buChar char=""/>
              <a:tabLst>
                <a:tab pos="354965" algn="l"/>
                <a:tab pos="355600" algn="l"/>
              </a:tabLst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sponsorship</a:t>
            </a:r>
            <a:endParaRPr sz="14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844"/>
              </a:spcBef>
              <a:buClr>
                <a:srgbClr val="585858"/>
              </a:buClr>
              <a:buSzPct val="128571"/>
              <a:buFont typeface="Wingdings"/>
              <a:buChar char=""/>
              <a:tabLst>
                <a:tab pos="354965" algn="l"/>
                <a:tab pos="355600" algn="l"/>
              </a:tabLst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sales</a:t>
            </a:r>
            <a:r>
              <a:rPr sz="1400" spc="-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promotions</a:t>
            </a:r>
            <a:endParaRPr sz="14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840"/>
              </a:spcBef>
              <a:buClr>
                <a:srgbClr val="585858"/>
              </a:buClr>
              <a:buSzPct val="128571"/>
              <a:buFont typeface="Wingdings"/>
              <a:buChar char=""/>
              <a:tabLst>
                <a:tab pos="354965" algn="l"/>
                <a:tab pos="355600" algn="l"/>
              </a:tabLst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public</a:t>
            </a:r>
            <a:r>
              <a:rPr sz="1400" spc="-6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relations</a:t>
            </a:r>
            <a:endParaRPr sz="14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840"/>
              </a:spcBef>
              <a:buClr>
                <a:srgbClr val="585858"/>
              </a:buClr>
              <a:buSzPct val="128571"/>
              <a:buFont typeface="Wingdings"/>
              <a:buChar char=""/>
              <a:tabLst>
                <a:tab pos="354965" algn="l"/>
                <a:tab pos="355600" algn="l"/>
              </a:tabLst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personal</a:t>
            </a:r>
            <a:r>
              <a:rPr sz="1400" spc="-5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selling</a:t>
            </a:r>
            <a:endParaRPr sz="14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840"/>
              </a:spcBef>
              <a:buClr>
                <a:srgbClr val="585858"/>
              </a:buClr>
              <a:buSzPct val="128571"/>
              <a:buFont typeface="Wingdings"/>
              <a:buChar char=""/>
              <a:tabLst>
                <a:tab pos="354965" algn="l"/>
                <a:tab pos="355600" algn="l"/>
              </a:tabLst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direct</a:t>
            </a:r>
            <a:r>
              <a:rPr sz="1400" spc="-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marketing</a:t>
            </a:r>
            <a:endParaRPr sz="1400">
              <a:latin typeface="Calibri"/>
              <a:cs typeface="Calibri"/>
            </a:endParaRPr>
          </a:p>
        </p:txBody>
      </p:sp>
      <p:pic>
        <p:nvPicPr>
          <p:cNvPr id="4" name="Google Shape;63;p14">
            <a:extLst>
              <a:ext uri="{FF2B5EF4-FFF2-40B4-BE49-F238E27FC236}">
                <a16:creationId xmlns:a16="http://schemas.microsoft.com/office/drawing/2014/main" id="{226E9F78-ABEB-4C8E-8557-B7CDB48230DC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772400" y="75702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90550" y="507237"/>
            <a:ext cx="2074545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spc="-5" dirty="0">
                <a:solidFill>
                  <a:srgbClr val="FF0000"/>
                </a:solidFill>
                <a:latin typeface="Calibri"/>
                <a:cs typeface="Calibri"/>
              </a:rPr>
              <a:t>PROMOTION</a:t>
            </a:r>
            <a:r>
              <a:rPr sz="2200" spc="-5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200" spc="-10" dirty="0">
                <a:solidFill>
                  <a:srgbClr val="FF0000"/>
                </a:solidFill>
                <a:latin typeface="Calibri"/>
                <a:cs typeface="Calibri"/>
              </a:rPr>
              <a:t>MIX</a:t>
            </a:r>
            <a:endParaRPr sz="2200">
              <a:latin typeface="Calibri"/>
              <a:cs typeface="Calibri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424180" indent="-342900">
              <a:lnSpc>
                <a:spcPct val="100000"/>
              </a:lnSpc>
              <a:spcBef>
                <a:spcPts val="105"/>
              </a:spcBef>
              <a:buClr>
                <a:srgbClr val="585858"/>
              </a:buClr>
              <a:buSzPct val="128571"/>
              <a:buFont typeface="Microsoft Sans Serif"/>
              <a:buChar char="●"/>
              <a:tabLst>
                <a:tab pos="423545" algn="l"/>
                <a:tab pos="424180" algn="l"/>
              </a:tabLst>
            </a:pPr>
            <a:r>
              <a:rPr spc="-5" dirty="0"/>
              <a:t>Promotion</a:t>
            </a:r>
            <a:r>
              <a:rPr spc="-20" dirty="0"/>
              <a:t> </a:t>
            </a:r>
            <a:r>
              <a:rPr spc="-5" dirty="0"/>
              <a:t>mix</a:t>
            </a:r>
            <a:r>
              <a:rPr spc="5" dirty="0"/>
              <a:t> </a:t>
            </a:r>
            <a:r>
              <a:rPr dirty="0"/>
              <a:t>refers</a:t>
            </a:r>
            <a:r>
              <a:rPr spc="-10" dirty="0"/>
              <a:t> </a:t>
            </a:r>
            <a:r>
              <a:rPr dirty="0"/>
              <a:t>to</a:t>
            </a:r>
            <a:r>
              <a:rPr spc="5" dirty="0"/>
              <a:t> </a:t>
            </a:r>
            <a:r>
              <a:rPr spc="-5" dirty="0"/>
              <a:t>the</a:t>
            </a:r>
            <a:r>
              <a:rPr spc="25" dirty="0"/>
              <a:t> </a:t>
            </a:r>
            <a:r>
              <a:rPr spc="-5" dirty="0"/>
              <a:t>combination</a:t>
            </a:r>
            <a:r>
              <a:rPr spc="5" dirty="0"/>
              <a:t> </a:t>
            </a:r>
            <a:r>
              <a:rPr spc="-5" dirty="0"/>
              <a:t>of promotional</a:t>
            </a:r>
            <a:r>
              <a:rPr spc="-15" dirty="0"/>
              <a:t> </a:t>
            </a:r>
            <a:r>
              <a:rPr dirty="0"/>
              <a:t>tools</a:t>
            </a:r>
            <a:r>
              <a:rPr spc="5" dirty="0"/>
              <a:t> </a:t>
            </a:r>
            <a:r>
              <a:rPr spc="-5" dirty="0"/>
              <a:t>used</a:t>
            </a:r>
            <a:r>
              <a:rPr spc="5" dirty="0"/>
              <a:t> </a:t>
            </a:r>
            <a:r>
              <a:rPr spc="-5" dirty="0"/>
              <a:t>by</a:t>
            </a:r>
            <a:r>
              <a:rPr spc="15" dirty="0"/>
              <a:t> </a:t>
            </a:r>
            <a:r>
              <a:rPr dirty="0"/>
              <a:t>an</a:t>
            </a:r>
            <a:r>
              <a:rPr spc="-10" dirty="0"/>
              <a:t> </a:t>
            </a:r>
            <a:r>
              <a:rPr dirty="0"/>
              <a:t>organization</a:t>
            </a:r>
            <a:r>
              <a:rPr spc="5" dirty="0"/>
              <a:t> </a:t>
            </a:r>
            <a:r>
              <a:rPr dirty="0"/>
              <a:t>to</a:t>
            </a:r>
            <a:r>
              <a:rPr spc="5" dirty="0"/>
              <a:t> </a:t>
            </a:r>
            <a:r>
              <a:rPr spc="-5" dirty="0"/>
              <a:t>reach</a:t>
            </a:r>
            <a:r>
              <a:rPr spc="10" dirty="0"/>
              <a:t> </a:t>
            </a:r>
            <a:r>
              <a:rPr spc="-5" dirty="0"/>
              <a:t>the</a:t>
            </a:r>
            <a:r>
              <a:rPr spc="5" dirty="0"/>
              <a:t> </a:t>
            </a:r>
            <a:r>
              <a:rPr dirty="0"/>
              <a:t>targeted</a:t>
            </a:r>
          </a:p>
          <a:p>
            <a:pPr marL="423545">
              <a:lnSpc>
                <a:spcPct val="100000"/>
              </a:lnSpc>
              <a:spcBef>
                <a:spcPts val="1675"/>
              </a:spcBef>
            </a:pPr>
            <a:r>
              <a:rPr spc="-5" dirty="0"/>
              <a:t>market.</a:t>
            </a:r>
          </a:p>
          <a:p>
            <a:pPr marL="68580">
              <a:lnSpc>
                <a:spcPct val="100000"/>
              </a:lnSpc>
              <a:spcBef>
                <a:spcPts val="35"/>
              </a:spcBef>
            </a:pPr>
            <a:endParaRPr sz="1350"/>
          </a:p>
          <a:p>
            <a:pPr marL="424180" indent="-342900">
              <a:lnSpc>
                <a:spcPct val="100000"/>
              </a:lnSpc>
              <a:buClr>
                <a:srgbClr val="585858"/>
              </a:buClr>
              <a:buSzPct val="128571"/>
              <a:buFont typeface="Microsoft Sans Serif"/>
              <a:buChar char="●"/>
              <a:tabLst>
                <a:tab pos="423545" algn="l"/>
                <a:tab pos="424180" algn="l"/>
              </a:tabLst>
            </a:pPr>
            <a:r>
              <a:rPr spc="-5" dirty="0"/>
              <a:t>These</a:t>
            </a:r>
            <a:r>
              <a:rPr spc="5" dirty="0"/>
              <a:t> </a:t>
            </a:r>
            <a:r>
              <a:rPr dirty="0"/>
              <a:t>tools</a:t>
            </a:r>
            <a:r>
              <a:rPr spc="5" dirty="0"/>
              <a:t> </a:t>
            </a:r>
            <a:r>
              <a:rPr dirty="0"/>
              <a:t>are also</a:t>
            </a:r>
            <a:r>
              <a:rPr spc="5" dirty="0"/>
              <a:t> </a:t>
            </a:r>
            <a:r>
              <a:rPr spc="-5" dirty="0"/>
              <a:t>referred</a:t>
            </a:r>
            <a:r>
              <a:rPr spc="-25" dirty="0"/>
              <a:t> </a:t>
            </a:r>
            <a:r>
              <a:rPr dirty="0"/>
              <a:t>to</a:t>
            </a:r>
            <a:r>
              <a:rPr spc="10" dirty="0"/>
              <a:t> </a:t>
            </a:r>
            <a:r>
              <a:rPr dirty="0"/>
              <a:t>as</a:t>
            </a:r>
            <a:r>
              <a:rPr spc="5" dirty="0"/>
              <a:t> </a:t>
            </a:r>
            <a:r>
              <a:rPr spc="-5" dirty="0"/>
              <a:t>elements</a:t>
            </a:r>
            <a:r>
              <a:rPr spc="10" dirty="0"/>
              <a:t> </a:t>
            </a:r>
            <a:r>
              <a:rPr dirty="0"/>
              <a:t>of</a:t>
            </a:r>
            <a:r>
              <a:rPr spc="-10" dirty="0"/>
              <a:t> </a:t>
            </a:r>
            <a:r>
              <a:rPr dirty="0"/>
              <a:t>promotion</a:t>
            </a:r>
            <a:r>
              <a:rPr spc="-5" dirty="0"/>
              <a:t> </a:t>
            </a:r>
            <a:r>
              <a:rPr dirty="0"/>
              <a:t>mix.</a:t>
            </a:r>
            <a:r>
              <a:rPr spc="-5" dirty="0"/>
              <a:t> These</a:t>
            </a:r>
            <a:r>
              <a:rPr spc="5" dirty="0"/>
              <a:t> </a:t>
            </a:r>
            <a:r>
              <a:rPr spc="-5" dirty="0"/>
              <a:t>elements</a:t>
            </a:r>
            <a:r>
              <a:rPr spc="25" dirty="0"/>
              <a:t> </a:t>
            </a:r>
            <a:r>
              <a:rPr spc="-5" dirty="0"/>
              <a:t>can</a:t>
            </a:r>
            <a:r>
              <a:rPr spc="-10" dirty="0"/>
              <a:t> </a:t>
            </a:r>
            <a:r>
              <a:rPr spc="-5" dirty="0"/>
              <a:t>be</a:t>
            </a:r>
            <a:r>
              <a:rPr spc="5" dirty="0"/>
              <a:t> </a:t>
            </a:r>
            <a:r>
              <a:rPr spc="-5" dirty="0"/>
              <a:t>used</a:t>
            </a:r>
            <a:r>
              <a:rPr spc="5" dirty="0"/>
              <a:t> </a:t>
            </a:r>
            <a:r>
              <a:rPr dirty="0"/>
              <a:t>in</a:t>
            </a:r>
            <a:r>
              <a:rPr spc="5" dirty="0"/>
              <a:t> </a:t>
            </a:r>
            <a:r>
              <a:rPr dirty="0"/>
              <a:t>different</a:t>
            </a:r>
          </a:p>
          <a:p>
            <a:pPr marL="423545">
              <a:lnSpc>
                <a:spcPct val="100000"/>
              </a:lnSpc>
              <a:spcBef>
                <a:spcPts val="1685"/>
              </a:spcBef>
            </a:pPr>
            <a:r>
              <a:rPr spc="-5" dirty="0"/>
              <a:t>combinations,</a:t>
            </a:r>
            <a:r>
              <a:rPr spc="10" dirty="0"/>
              <a:t> </a:t>
            </a:r>
            <a:r>
              <a:rPr spc="-5" dirty="0"/>
              <a:t>depending</a:t>
            </a:r>
            <a:r>
              <a:rPr spc="35" dirty="0"/>
              <a:t> </a:t>
            </a:r>
            <a:r>
              <a:rPr spc="-5" dirty="0"/>
              <a:t>on</a:t>
            </a:r>
            <a:r>
              <a:rPr spc="5" dirty="0"/>
              <a:t> </a:t>
            </a:r>
            <a:r>
              <a:rPr spc="-5" dirty="0"/>
              <a:t>the</a:t>
            </a:r>
            <a:r>
              <a:rPr spc="25" dirty="0"/>
              <a:t> </a:t>
            </a:r>
            <a:r>
              <a:rPr spc="-5" dirty="0"/>
              <a:t>nature</a:t>
            </a:r>
            <a:r>
              <a:rPr spc="15" dirty="0"/>
              <a:t> </a:t>
            </a:r>
            <a:r>
              <a:rPr spc="-5" dirty="0"/>
              <a:t>of</a:t>
            </a:r>
            <a:r>
              <a:rPr spc="5" dirty="0"/>
              <a:t> </a:t>
            </a:r>
            <a:r>
              <a:rPr spc="-5" dirty="0"/>
              <a:t>the</a:t>
            </a:r>
            <a:r>
              <a:rPr spc="25" dirty="0"/>
              <a:t> </a:t>
            </a:r>
            <a:r>
              <a:rPr spc="-5" dirty="0"/>
              <a:t>market,</a:t>
            </a:r>
            <a:r>
              <a:rPr spc="15" dirty="0"/>
              <a:t> </a:t>
            </a:r>
            <a:r>
              <a:rPr spc="-5" dirty="0"/>
              <a:t>budget,</a:t>
            </a:r>
            <a:r>
              <a:rPr spc="20" dirty="0"/>
              <a:t> </a:t>
            </a:r>
            <a:r>
              <a:rPr spc="-5" dirty="0"/>
              <a:t>objectives</a:t>
            </a:r>
            <a:r>
              <a:rPr spc="25" dirty="0"/>
              <a:t> </a:t>
            </a:r>
            <a:r>
              <a:rPr spc="-5" dirty="0"/>
              <a:t>of</a:t>
            </a:r>
            <a:r>
              <a:rPr spc="5" dirty="0"/>
              <a:t> </a:t>
            </a:r>
            <a:r>
              <a:rPr spc="-5" dirty="0"/>
              <a:t>promotion,</a:t>
            </a:r>
            <a:r>
              <a:rPr spc="-10" dirty="0"/>
              <a:t> </a:t>
            </a:r>
            <a:r>
              <a:rPr spc="-5" dirty="0"/>
              <a:t>etc.</a:t>
            </a:r>
          </a:p>
        </p:txBody>
      </p:sp>
      <p:pic>
        <p:nvPicPr>
          <p:cNvPr id="5" name="Google Shape;63;p14">
            <a:extLst>
              <a:ext uri="{FF2B5EF4-FFF2-40B4-BE49-F238E27FC236}">
                <a16:creationId xmlns:a16="http://schemas.microsoft.com/office/drawing/2014/main" id="{302958A9-FF93-4DA2-BECB-D80E737CE644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772400" y="75702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207257" y="1197438"/>
            <a:ext cx="3187065" cy="1631857"/>
          </a:xfrm>
          <a:prstGeom prst="rect">
            <a:avLst/>
          </a:prstGeom>
        </p:spPr>
        <p:txBody>
          <a:bodyPr vert="horz" wrap="square" lIns="0" tIns="5397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425"/>
              </a:spcBef>
            </a:pPr>
            <a:endParaRPr lang="en-US" sz="1800" b="1" spc="-10" dirty="0">
              <a:latin typeface="Arial"/>
              <a:cs typeface="Arial"/>
            </a:endParaRPr>
          </a:p>
          <a:p>
            <a:pPr algn="ctr">
              <a:lnSpc>
                <a:spcPct val="100000"/>
              </a:lnSpc>
              <a:spcBef>
                <a:spcPts val="425"/>
              </a:spcBef>
            </a:pPr>
            <a:endParaRPr lang="en-IN" b="1" spc="-10" dirty="0">
              <a:latin typeface="Arial"/>
              <a:cs typeface="Arial"/>
            </a:endParaRPr>
          </a:p>
          <a:p>
            <a:pPr algn="ctr">
              <a:lnSpc>
                <a:spcPct val="100000"/>
              </a:lnSpc>
              <a:spcBef>
                <a:spcPts val="425"/>
              </a:spcBef>
            </a:pPr>
            <a:endParaRPr lang="en-IN" sz="1800" b="1" spc="-10" dirty="0">
              <a:latin typeface="Arial"/>
              <a:cs typeface="Arial"/>
            </a:endParaRPr>
          </a:p>
          <a:p>
            <a:pPr algn="ctr">
              <a:lnSpc>
                <a:spcPct val="100000"/>
              </a:lnSpc>
              <a:spcBef>
                <a:spcPts val="425"/>
              </a:spcBef>
            </a:pPr>
            <a:r>
              <a:rPr sz="1800" b="1" spc="-10" dirty="0">
                <a:latin typeface="Arial"/>
                <a:cs typeface="Arial"/>
              </a:rPr>
              <a:t>THANKING</a:t>
            </a:r>
            <a:r>
              <a:rPr sz="1800" b="1" spc="5" dirty="0">
                <a:latin typeface="Arial"/>
                <a:cs typeface="Arial"/>
              </a:rPr>
              <a:t> </a:t>
            </a:r>
            <a:r>
              <a:rPr sz="1800" b="1" dirty="0">
                <a:latin typeface="Arial"/>
                <a:cs typeface="Arial"/>
              </a:rPr>
              <a:t>YOU</a:t>
            </a:r>
            <a:endParaRPr sz="1800" dirty="0">
              <a:latin typeface="Arial"/>
              <a:cs typeface="Arial"/>
            </a:endParaRPr>
          </a:p>
          <a:p>
            <a:pPr algn="ctr">
              <a:lnSpc>
                <a:spcPct val="100000"/>
              </a:lnSpc>
              <a:spcBef>
                <a:spcPts val="330"/>
              </a:spcBef>
            </a:pPr>
            <a:r>
              <a:rPr sz="1800" b="1" dirty="0">
                <a:solidFill>
                  <a:srgbClr val="FF0000"/>
                </a:solidFill>
                <a:latin typeface="Arial"/>
                <a:cs typeface="Arial"/>
              </a:rPr>
              <a:t>ODM</a:t>
            </a:r>
            <a:r>
              <a:rPr sz="1800" b="1" spc="-25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1800" b="1" spc="-10" dirty="0">
                <a:solidFill>
                  <a:srgbClr val="FF0000"/>
                </a:solidFill>
                <a:latin typeface="Arial"/>
                <a:cs typeface="Arial"/>
              </a:rPr>
              <a:t>EDUCATIONAL</a:t>
            </a:r>
            <a:r>
              <a:rPr sz="1800" b="1" spc="20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1800" b="1" dirty="0">
                <a:solidFill>
                  <a:srgbClr val="FF0000"/>
                </a:solidFill>
                <a:latin typeface="Arial"/>
                <a:cs typeface="Arial"/>
              </a:rPr>
              <a:t>GROUP</a:t>
            </a:r>
            <a:endParaRPr sz="1800" dirty="0">
              <a:latin typeface="Arial"/>
              <a:cs typeface="Arial"/>
            </a:endParaRPr>
          </a:p>
        </p:txBody>
      </p:sp>
      <p:pic>
        <p:nvPicPr>
          <p:cNvPr id="3" name="Google Shape;63;p14">
            <a:extLst>
              <a:ext uri="{FF2B5EF4-FFF2-40B4-BE49-F238E27FC236}">
                <a16:creationId xmlns:a16="http://schemas.microsoft.com/office/drawing/2014/main" id="{EDC699A7-7F1F-4835-A555-B03A4E150A2F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772400" y="75702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90550" y="507237"/>
            <a:ext cx="1609090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spc="-5" dirty="0">
                <a:solidFill>
                  <a:srgbClr val="FF0000"/>
                </a:solidFill>
                <a:latin typeface="Calibri"/>
                <a:cs typeface="Calibri"/>
              </a:rPr>
              <a:t>ADVERTISING</a:t>
            </a:r>
            <a:endParaRPr sz="22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04850" y="1187253"/>
            <a:ext cx="8185150" cy="355790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4965" marR="5080" indent="-342900">
              <a:lnSpc>
                <a:spcPct val="150100"/>
              </a:lnSpc>
              <a:spcBef>
                <a:spcPts val="100"/>
              </a:spcBef>
              <a:buClr>
                <a:srgbClr val="585858"/>
              </a:buClr>
              <a:buSzPct val="128571"/>
              <a:buFont typeface="Microsoft Sans Serif"/>
              <a:buChar char="●"/>
              <a:tabLst>
                <a:tab pos="354965" algn="l"/>
                <a:tab pos="355600" algn="l"/>
              </a:tabLst>
            </a:pP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Advertising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is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paid form</a:t>
            </a:r>
            <a:r>
              <a:rPr sz="1400" spc="-3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of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communication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designed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to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persuade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potential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customers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to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choose the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product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or service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over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that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of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competitor.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Successful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advertising</a:t>
            </a:r>
            <a:r>
              <a:rPr sz="1400" spc="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involves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making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products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or services </a:t>
            </a:r>
            <a:r>
              <a:rPr sz="1400" spc="-30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positively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known</a:t>
            </a:r>
            <a:r>
              <a:rPr sz="1400" spc="-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by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that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section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of the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public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most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likely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to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 purchase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them.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It should be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planned,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consistent</a:t>
            </a:r>
            <a:r>
              <a:rPr sz="1400" spc="3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activity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that</a:t>
            </a:r>
            <a:r>
              <a:rPr sz="1400" spc="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keeps</a:t>
            </a:r>
            <a:r>
              <a:rPr sz="1400" spc="3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name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of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business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and</a:t>
            </a:r>
            <a:r>
              <a:rPr sz="1400" spc="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benefits</a:t>
            </a:r>
            <a:r>
              <a:rPr sz="1400" spc="3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of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products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or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services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uppermost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in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the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mind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of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consumer.</a:t>
            </a:r>
            <a:endParaRPr sz="14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840"/>
              </a:spcBef>
              <a:buClr>
                <a:srgbClr val="585858"/>
              </a:buClr>
              <a:buSzPct val="128571"/>
              <a:buFont typeface="Microsoft Sans Serif"/>
              <a:buChar char="●"/>
              <a:tabLst>
                <a:tab pos="354965" algn="l"/>
                <a:tab pos="355600" algn="l"/>
              </a:tabLst>
            </a:pPr>
            <a:r>
              <a:rPr sz="1400" b="1" spc="-5" dirty="0">
                <a:solidFill>
                  <a:srgbClr val="0D0D0D"/>
                </a:solidFill>
                <a:latin typeface="Calibri"/>
                <a:cs typeface="Calibri"/>
              </a:rPr>
              <a:t>Objectives:</a:t>
            </a:r>
            <a:endParaRPr sz="14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840"/>
              </a:spcBef>
              <a:buClr>
                <a:srgbClr val="585858"/>
              </a:buClr>
              <a:buSzPct val="128571"/>
              <a:buFont typeface="Wingdings"/>
              <a:buChar char=""/>
              <a:tabLst>
                <a:tab pos="354965" algn="l"/>
                <a:tab pos="355600" algn="l"/>
              </a:tabLst>
            </a:pP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Make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business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and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product name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familiar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to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 the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public</a:t>
            </a:r>
            <a:endParaRPr sz="14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845"/>
              </a:spcBef>
              <a:buClr>
                <a:srgbClr val="585858"/>
              </a:buClr>
              <a:buSzPct val="128571"/>
              <a:buFont typeface="Wingdings"/>
              <a:buChar char=""/>
              <a:tabLst>
                <a:tab pos="354965" algn="l"/>
                <a:tab pos="355600" algn="l"/>
              </a:tabLst>
            </a:pP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Create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goodwill</a:t>
            </a:r>
            <a:r>
              <a:rPr sz="1400" spc="-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and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build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 favourable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image</a:t>
            </a:r>
            <a:endParaRPr sz="14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840"/>
              </a:spcBef>
              <a:buClr>
                <a:srgbClr val="585858"/>
              </a:buClr>
              <a:buSzPct val="128571"/>
              <a:buFont typeface="Wingdings"/>
              <a:buChar char=""/>
              <a:tabLst>
                <a:tab pos="354965" algn="l"/>
                <a:tab pos="355600" algn="l"/>
              </a:tabLst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Educate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and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inform</a:t>
            </a:r>
            <a:r>
              <a:rPr sz="1400" spc="-4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public</a:t>
            </a:r>
            <a:endParaRPr sz="1400">
              <a:latin typeface="Calibri"/>
              <a:cs typeface="Calibri"/>
            </a:endParaRPr>
          </a:p>
          <a:p>
            <a:pPr marL="394970" indent="-382905">
              <a:lnSpc>
                <a:spcPct val="100000"/>
              </a:lnSpc>
              <a:spcBef>
                <a:spcPts val="840"/>
              </a:spcBef>
              <a:buClr>
                <a:srgbClr val="585858"/>
              </a:buClr>
              <a:buSzPct val="128571"/>
              <a:buFont typeface="Wingdings"/>
              <a:buChar char=""/>
              <a:tabLst>
                <a:tab pos="394970" algn="l"/>
                <a:tab pos="395605" algn="l"/>
              </a:tabLst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Offer</a:t>
            </a:r>
            <a:r>
              <a:rPr sz="1400" spc="-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specific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products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or</a:t>
            </a:r>
            <a:r>
              <a:rPr sz="1400" spc="-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services</a:t>
            </a:r>
            <a:endParaRPr sz="14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840"/>
              </a:spcBef>
              <a:buClr>
                <a:srgbClr val="585858"/>
              </a:buClr>
              <a:buSzPct val="128571"/>
              <a:buFont typeface="Wingdings"/>
              <a:buChar char=""/>
              <a:tabLst>
                <a:tab pos="354965" algn="l"/>
                <a:tab pos="355600" algn="l"/>
              </a:tabLst>
            </a:pP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Attract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customers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to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find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out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more</a:t>
            </a:r>
            <a:r>
              <a:rPr sz="1400" spc="-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about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your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product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or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service</a:t>
            </a:r>
            <a:endParaRPr sz="1400">
              <a:latin typeface="Calibri"/>
              <a:cs typeface="Calibri"/>
            </a:endParaRPr>
          </a:p>
        </p:txBody>
      </p:sp>
      <p:pic>
        <p:nvPicPr>
          <p:cNvPr id="5" name="Google Shape;63;p14">
            <a:extLst>
              <a:ext uri="{FF2B5EF4-FFF2-40B4-BE49-F238E27FC236}">
                <a16:creationId xmlns:a16="http://schemas.microsoft.com/office/drawing/2014/main" id="{F86BB0F9-F318-4000-894A-42518DA49387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772400" y="75702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90550" y="507237"/>
            <a:ext cx="2303780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spc="-5" dirty="0">
                <a:solidFill>
                  <a:srgbClr val="FF0000"/>
                </a:solidFill>
                <a:latin typeface="Calibri"/>
                <a:cs typeface="Calibri"/>
              </a:rPr>
              <a:t>Rules</a:t>
            </a:r>
            <a:r>
              <a:rPr sz="2200" spc="-2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200" spc="-5" dirty="0">
                <a:solidFill>
                  <a:srgbClr val="FF0000"/>
                </a:solidFill>
                <a:latin typeface="Calibri"/>
                <a:cs typeface="Calibri"/>
              </a:rPr>
              <a:t>of </a:t>
            </a:r>
            <a:r>
              <a:rPr sz="2200" spc="-10" dirty="0">
                <a:solidFill>
                  <a:srgbClr val="FF0000"/>
                </a:solidFill>
                <a:latin typeface="Calibri"/>
                <a:cs typeface="Calibri"/>
              </a:rPr>
              <a:t>advertising</a:t>
            </a:r>
            <a:endParaRPr sz="22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04850" y="1187253"/>
            <a:ext cx="8201025" cy="2587625"/>
          </a:xfrm>
          <a:prstGeom prst="rect">
            <a:avLst/>
          </a:prstGeom>
        </p:spPr>
        <p:txBody>
          <a:bodyPr vert="horz" wrap="square" lIns="0" tIns="120015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945"/>
              </a:spcBef>
              <a:buClr>
                <a:srgbClr val="585858"/>
              </a:buClr>
              <a:buSzPct val="128571"/>
              <a:buFont typeface="Microsoft Sans Serif"/>
              <a:buChar char="●"/>
              <a:tabLst>
                <a:tab pos="354965" algn="l"/>
                <a:tab pos="355600" algn="l"/>
              </a:tabLst>
            </a:pPr>
            <a:r>
              <a:rPr sz="1400" b="1" dirty="0">
                <a:solidFill>
                  <a:srgbClr val="0D0D0D"/>
                </a:solidFill>
                <a:latin typeface="Calibri"/>
                <a:cs typeface="Calibri"/>
              </a:rPr>
              <a:t>Aim</a:t>
            </a:r>
            <a:r>
              <a:rPr sz="1400" b="1" spc="-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b="1" dirty="0">
                <a:solidFill>
                  <a:srgbClr val="0D0D0D"/>
                </a:solidFill>
                <a:latin typeface="Calibri"/>
                <a:cs typeface="Calibri"/>
              </a:rPr>
              <a:t>-</a:t>
            </a:r>
            <a:r>
              <a:rPr sz="1400" b="1" spc="-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What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is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primary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 purpose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of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advertisement?</a:t>
            </a:r>
            <a:r>
              <a:rPr sz="1400" spc="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Is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it to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inform,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sell, produce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listings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or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improve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 the</a:t>
            </a:r>
            <a:endParaRPr sz="1400">
              <a:latin typeface="Calibri"/>
              <a:cs typeface="Calibri"/>
            </a:endParaRPr>
          </a:p>
          <a:p>
            <a:pPr marL="354965">
              <a:lnSpc>
                <a:spcPct val="100000"/>
              </a:lnSpc>
              <a:spcBef>
                <a:spcPts val="840"/>
              </a:spcBef>
            </a:pP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image</a:t>
            </a:r>
            <a:r>
              <a:rPr sz="1400" spc="-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of</a:t>
            </a:r>
            <a:r>
              <a:rPr sz="1400" spc="-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</a:t>
            </a:r>
            <a:r>
              <a:rPr sz="1400" spc="-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business?</a:t>
            </a:r>
            <a:endParaRPr sz="14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840"/>
              </a:spcBef>
              <a:buClr>
                <a:srgbClr val="585858"/>
              </a:buClr>
              <a:buSzPct val="128571"/>
              <a:buFont typeface="Microsoft Sans Serif"/>
              <a:buChar char="●"/>
              <a:tabLst>
                <a:tab pos="354965" algn="l"/>
                <a:tab pos="355600" algn="l"/>
              </a:tabLst>
            </a:pPr>
            <a:r>
              <a:rPr sz="1400" b="1" spc="-5" dirty="0">
                <a:solidFill>
                  <a:srgbClr val="0D0D0D"/>
                </a:solidFill>
                <a:latin typeface="Calibri"/>
                <a:cs typeface="Calibri"/>
              </a:rPr>
              <a:t>Target</a:t>
            </a:r>
            <a:r>
              <a:rPr sz="1400" b="1" spc="-3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b="1" dirty="0">
                <a:solidFill>
                  <a:srgbClr val="0D0D0D"/>
                </a:solidFill>
                <a:latin typeface="Calibri"/>
                <a:cs typeface="Calibri"/>
              </a:rPr>
              <a:t>-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Who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is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target?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From</a:t>
            </a:r>
            <a:r>
              <a:rPr sz="1400" spc="-3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which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sector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of the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public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are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we trying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to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achieve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 response?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For</a:t>
            </a:r>
            <a:endParaRPr sz="1400">
              <a:latin typeface="Calibri"/>
              <a:cs typeface="Calibri"/>
            </a:endParaRPr>
          </a:p>
          <a:p>
            <a:pPr marL="354965">
              <a:lnSpc>
                <a:spcPct val="100000"/>
              </a:lnSpc>
              <a:spcBef>
                <a:spcPts val="840"/>
              </a:spcBef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example,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is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it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male,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female, adult,</a:t>
            </a:r>
            <a:r>
              <a:rPr sz="1400" spc="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teenager,</a:t>
            </a:r>
            <a:r>
              <a:rPr sz="1400" spc="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child,</a:t>
            </a:r>
            <a:r>
              <a:rPr sz="1400" spc="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mother,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father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etc.</a:t>
            </a:r>
            <a:endParaRPr sz="1400">
              <a:latin typeface="Calibri"/>
              <a:cs typeface="Calibri"/>
            </a:endParaRPr>
          </a:p>
          <a:p>
            <a:pPr marL="354965" marR="128270" indent="-342900">
              <a:lnSpc>
                <a:spcPct val="150000"/>
              </a:lnSpc>
              <a:spcBef>
                <a:spcPts val="5"/>
              </a:spcBef>
              <a:buClr>
                <a:srgbClr val="585858"/>
              </a:buClr>
              <a:buSzPct val="128571"/>
              <a:buFont typeface="Microsoft Sans Serif"/>
              <a:buChar char="●"/>
              <a:tabLst>
                <a:tab pos="354965" algn="l"/>
                <a:tab pos="355600" algn="l"/>
              </a:tabLst>
            </a:pPr>
            <a:r>
              <a:rPr sz="1400" b="1" dirty="0">
                <a:solidFill>
                  <a:srgbClr val="0D0D0D"/>
                </a:solidFill>
                <a:latin typeface="Calibri"/>
                <a:cs typeface="Calibri"/>
              </a:rPr>
              <a:t>Media</a:t>
            </a:r>
            <a:r>
              <a:rPr sz="1400" b="1" spc="-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–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Bearing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 the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aim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and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target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in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 mind,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which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are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 of the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media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available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is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most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 suitable</a:t>
            </a:r>
            <a:r>
              <a:rPr sz="1400" spc="3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– i.e.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TV, </a:t>
            </a:r>
            <a:r>
              <a:rPr sz="1400" spc="-3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radio,</a:t>
            </a:r>
            <a:r>
              <a:rPr sz="1400" spc="-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press or</a:t>
            </a:r>
            <a:r>
              <a:rPr sz="1400" spc="-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Internet?</a:t>
            </a:r>
            <a:endParaRPr sz="1400">
              <a:latin typeface="Calibri"/>
              <a:cs typeface="Calibri"/>
            </a:endParaRPr>
          </a:p>
          <a:p>
            <a:pPr marL="354965" marR="270510" indent="-342900">
              <a:lnSpc>
                <a:spcPts val="2520"/>
              </a:lnSpc>
              <a:spcBef>
                <a:spcPts val="100"/>
              </a:spcBef>
              <a:buClr>
                <a:srgbClr val="585858"/>
              </a:buClr>
              <a:buSzPct val="128571"/>
              <a:buFont typeface="Microsoft Sans Serif"/>
              <a:buChar char="●"/>
              <a:tabLst>
                <a:tab pos="354965" algn="l"/>
                <a:tab pos="355600" algn="l"/>
              </a:tabLst>
            </a:pPr>
            <a:r>
              <a:rPr sz="1400" b="1" spc="-5" dirty="0">
                <a:solidFill>
                  <a:srgbClr val="0D0D0D"/>
                </a:solidFill>
                <a:latin typeface="Calibri"/>
                <a:cs typeface="Calibri"/>
              </a:rPr>
              <a:t>Competitors</a:t>
            </a:r>
            <a:r>
              <a:rPr sz="1400" b="1" spc="-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b="1" dirty="0">
                <a:solidFill>
                  <a:srgbClr val="0D0D0D"/>
                </a:solidFill>
                <a:latin typeface="Calibri"/>
                <a:cs typeface="Calibri"/>
              </a:rPr>
              <a:t>–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What</a:t>
            </a:r>
            <a:r>
              <a:rPr sz="1400" spc="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are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</a:t>
            </a:r>
            <a:r>
              <a:rPr sz="1400" spc="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competitors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doing?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Which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media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channel</a:t>
            </a:r>
            <a:r>
              <a:rPr sz="1400" spc="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do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they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use?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Are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they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successful? </a:t>
            </a:r>
            <a:r>
              <a:rPr sz="1400" spc="-3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Can you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improve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on their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approach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and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beat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them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in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competition?</a:t>
            </a:r>
            <a:endParaRPr sz="1400">
              <a:latin typeface="Calibri"/>
              <a:cs typeface="Calibri"/>
            </a:endParaRPr>
          </a:p>
        </p:txBody>
      </p:sp>
      <p:pic>
        <p:nvPicPr>
          <p:cNvPr id="5" name="Google Shape;63;p14">
            <a:extLst>
              <a:ext uri="{FF2B5EF4-FFF2-40B4-BE49-F238E27FC236}">
                <a16:creationId xmlns:a16="http://schemas.microsoft.com/office/drawing/2014/main" id="{04639C1B-5ECB-4823-960F-E88477F7820E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772400" y="75702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207257" y="1197438"/>
            <a:ext cx="3187065" cy="1631857"/>
          </a:xfrm>
          <a:prstGeom prst="rect">
            <a:avLst/>
          </a:prstGeom>
        </p:spPr>
        <p:txBody>
          <a:bodyPr vert="horz" wrap="square" lIns="0" tIns="5397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425"/>
              </a:spcBef>
            </a:pPr>
            <a:endParaRPr lang="en-US" sz="1800" b="1" spc="-10" dirty="0">
              <a:latin typeface="Arial"/>
              <a:cs typeface="Arial"/>
            </a:endParaRPr>
          </a:p>
          <a:p>
            <a:pPr algn="ctr">
              <a:lnSpc>
                <a:spcPct val="100000"/>
              </a:lnSpc>
              <a:spcBef>
                <a:spcPts val="425"/>
              </a:spcBef>
            </a:pPr>
            <a:endParaRPr lang="en-IN" b="1" spc="-10" dirty="0">
              <a:latin typeface="Arial"/>
              <a:cs typeface="Arial"/>
            </a:endParaRPr>
          </a:p>
          <a:p>
            <a:pPr algn="ctr">
              <a:lnSpc>
                <a:spcPct val="100000"/>
              </a:lnSpc>
              <a:spcBef>
                <a:spcPts val="425"/>
              </a:spcBef>
            </a:pPr>
            <a:endParaRPr lang="en-IN" sz="1800" b="1" spc="-10" dirty="0">
              <a:latin typeface="Arial"/>
              <a:cs typeface="Arial"/>
            </a:endParaRPr>
          </a:p>
          <a:p>
            <a:pPr algn="ctr">
              <a:lnSpc>
                <a:spcPct val="100000"/>
              </a:lnSpc>
              <a:spcBef>
                <a:spcPts val="425"/>
              </a:spcBef>
            </a:pPr>
            <a:r>
              <a:rPr sz="1800" b="1" spc="-10" dirty="0">
                <a:latin typeface="Arial"/>
                <a:cs typeface="Arial"/>
              </a:rPr>
              <a:t>THANKING</a:t>
            </a:r>
            <a:r>
              <a:rPr sz="1800" b="1" spc="5" dirty="0">
                <a:latin typeface="Arial"/>
                <a:cs typeface="Arial"/>
              </a:rPr>
              <a:t> </a:t>
            </a:r>
            <a:r>
              <a:rPr sz="1800" b="1" dirty="0">
                <a:latin typeface="Arial"/>
                <a:cs typeface="Arial"/>
              </a:rPr>
              <a:t>YOU</a:t>
            </a:r>
            <a:endParaRPr sz="1800" dirty="0">
              <a:latin typeface="Arial"/>
              <a:cs typeface="Arial"/>
            </a:endParaRPr>
          </a:p>
          <a:p>
            <a:pPr algn="ctr">
              <a:lnSpc>
                <a:spcPct val="100000"/>
              </a:lnSpc>
              <a:spcBef>
                <a:spcPts val="330"/>
              </a:spcBef>
            </a:pPr>
            <a:r>
              <a:rPr sz="1800" b="1" dirty="0">
                <a:solidFill>
                  <a:srgbClr val="FF0000"/>
                </a:solidFill>
                <a:latin typeface="Arial"/>
                <a:cs typeface="Arial"/>
              </a:rPr>
              <a:t>ODM</a:t>
            </a:r>
            <a:r>
              <a:rPr sz="1800" b="1" spc="-25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1800" b="1" spc="-10" dirty="0">
                <a:solidFill>
                  <a:srgbClr val="FF0000"/>
                </a:solidFill>
                <a:latin typeface="Arial"/>
                <a:cs typeface="Arial"/>
              </a:rPr>
              <a:t>EDUCATIONAL</a:t>
            </a:r>
            <a:r>
              <a:rPr sz="1800" b="1" spc="20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1800" b="1" dirty="0">
                <a:solidFill>
                  <a:srgbClr val="FF0000"/>
                </a:solidFill>
                <a:latin typeface="Arial"/>
                <a:cs typeface="Arial"/>
              </a:rPr>
              <a:t>GROUP</a:t>
            </a:r>
            <a:endParaRPr sz="1800" dirty="0">
              <a:latin typeface="Arial"/>
              <a:cs typeface="Arial"/>
            </a:endParaRPr>
          </a:p>
        </p:txBody>
      </p:sp>
      <p:pic>
        <p:nvPicPr>
          <p:cNvPr id="3" name="Google Shape;63;p14">
            <a:extLst>
              <a:ext uri="{FF2B5EF4-FFF2-40B4-BE49-F238E27FC236}">
                <a16:creationId xmlns:a16="http://schemas.microsoft.com/office/drawing/2014/main" id="{F0299519-C3D5-4805-90FC-F7EB27670C19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772400" y="75702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90550" y="507237"/>
            <a:ext cx="1971675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spc="-5" dirty="0">
                <a:solidFill>
                  <a:srgbClr val="FF0000"/>
                </a:solidFill>
                <a:latin typeface="Calibri"/>
                <a:cs typeface="Calibri"/>
              </a:rPr>
              <a:t>SALES</a:t>
            </a:r>
            <a:r>
              <a:rPr sz="2200" spc="-4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200" spc="-5" dirty="0">
                <a:solidFill>
                  <a:srgbClr val="FF0000"/>
                </a:solidFill>
                <a:latin typeface="Calibri"/>
                <a:cs typeface="Calibri"/>
              </a:rPr>
              <a:t>STRATEGY</a:t>
            </a:r>
            <a:endParaRPr sz="22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04850" y="1373505"/>
            <a:ext cx="8121015" cy="23736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105"/>
              </a:spcBef>
              <a:buClr>
                <a:srgbClr val="585858"/>
              </a:buClr>
              <a:buSzPct val="128571"/>
              <a:buFont typeface="Microsoft Sans Serif"/>
              <a:buChar char="●"/>
              <a:tabLst>
                <a:tab pos="354965" algn="l"/>
                <a:tab pos="355600" algn="l"/>
              </a:tabLst>
            </a:pP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sales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strategy</a:t>
            </a:r>
            <a:r>
              <a:rPr sz="1400" spc="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consists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of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a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plan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that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positions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company’s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brand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or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product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to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gain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competitive</a:t>
            </a:r>
            <a:endParaRPr sz="1400" dirty="0">
              <a:latin typeface="Calibri"/>
              <a:cs typeface="Calibri"/>
            </a:endParaRPr>
          </a:p>
          <a:p>
            <a:pPr marL="354965">
              <a:lnSpc>
                <a:spcPct val="100000"/>
              </a:lnSpc>
              <a:spcBef>
                <a:spcPts val="1675"/>
              </a:spcBef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advantage.</a:t>
            </a:r>
            <a:r>
              <a:rPr sz="1400" spc="3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Successful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strategies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help</a:t>
            </a:r>
            <a:r>
              <a:rPr sz="1400" spc="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sales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force</a:t>
            </a:r>
            <a:r>
              <a:rPr sz="1400" spc="-3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focus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on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target</a:t>
            </a:r>
            <a:r>
              <a:rPr sz="1400" spc="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market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customers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and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communicate</a:t>
            </a:r>
            <a:endParaRPr sz="1400" dirty="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350" dirty="0">
              <a:latin typeface="Calibri"/>
              <a:cs typeface="Calibri"/>
            </a:endParaRPr>
          </a:p>
          <a:p>
            <a:pPr marL="354965">
              <a:lnSpc>
                <a:spcPct val="100000"/>
              </a:lnSpc>
            </a:pP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with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 them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in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relevant</a:t>
            </a:r>
            <a:r>
              <a:rPr sz="1400" spc="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and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meaningful</a:t>
            </a:r>
            <a:r>
              <a:rPr sz="1400" spc="3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ways.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 Sales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representatives</a:t>
            </a:r>
            <a:r>
              <a:rPr sz="1400" spc="4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need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to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know how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their</a:t>
            </a:r>
            <a:r>
              <a:rPr sz="1400" spc="3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products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or</a:t>
            </a:r>
            <a:endParaRPr sz="1400" dirty="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350" dirty="0">
              <a:latin typeface="Calibri"/>
              <a:cs typeface="Calibri"/>
            </a:endParaRPr>
          </a:p>
          <a:p>
            <a:pPr marL="354965">
              <a:lnSpc>
                <a:spcPct val="100000"/>
              </a:lnSpc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services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can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solve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 customer's problems.</a:t>
            </a:r>
            <a:endParaRPr sz="1400" dirty="0">
              <a:latin typeface="Calibri"/>
              <a:cs typeface="Calibri"/>
            </a:endParaRPr>
          </a:p>
          <a:p>
            <a:pPr marL="354965" marR="5080" indent="-342900">
              <a:lnSpc>
                <a:spcPts val="3360"/>
              </a:lnSpc>
              <a:spcBef>
                <a:spcPts val="190"/>
              </a:spcBef>
              <a:buClr>
                <a:srgbClr val="585858"/>
              </a:buClr>
              <a:buSzPct val="128571"/>
              <a:buFont typeface="Microsoft Sans Serif"/>
              <a:buChar char="●"/>
              <a:tabLst>
                <a:tab pos="394970" algn="l"/>
                <a:tab pos="395605" algn="l"/>
              </a:tabLst>
            </a:pPr>
            <a:r>
              <a:rPr dirty="0"/>
              <a:t>	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successful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sales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strategy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conveys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this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so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that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sales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force</a:t>
            </a:r>
            <a:r>
              <a:rPr sz="1400" spc="-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spends</a:t>
            </a:r>
            <a:r>
              <a:rPr sz="1400" spc="3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time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targeting</a:t>
            </a:r>
            <a:r>
              <a:rPr sz="1400" spc="3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correct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customers </a:t>
            </a:r>
            <a:r>
              <a:rPr sz="1400" spc="-3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at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the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right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time.</a:t>
            </a:r>
            <a:endParaRPr sz="1400" dirty="0">
              <a:latin typeface="Calibri"/>
              <a:cs typeface="Calibri"/>
            </a:endParaRPr>
          </a:p>
        </p:txBody>
      </p:sp>
      <p:pic>
        <p:nvPicPr>
          <p:cNvPr id="5" name="Google Shape;63;p14">
            <a:extLst>
              <a:ext uri="{FF2B5EF4-FFF2-40B4-BE49-F238E27FC236}">
                <a16:creationId xmlns:a16="http://schemas.microsoft.com/office/drawing/2014/main" id="{7550FF57-2FC9-4FA7-9448-E95D29B191CF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772400" y="75702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90550" y="507237"/>
            <a:ext cx="4587875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spc="-10" dirty="0">
                <a:solidFill>
                  <a:srgbClr val="FF0000"/>
                </a:solidFill>
                <a:latin typeface="Calibri"/>
                <a:cs typeface="Calibri"/>
              </a:rPr>
              <a:t>Developing</a:t>
            </a:r>
            <a:r>
              <a:rPr sz="2200" spc="2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200" spc="-5" dirty="0">
                <a:solidFill>
                  <a:srgbClr val="FF0000"/>
                </a:solidFill>
                <a:latin typeface="Calibri"/>
                <a:cs typeface="Calibri"/>
              </a:rPr>
              <a:t>effective</a:t>
            </a:r>
            <a:r>
              <a:rPr sz="2200" spc="3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200" spc="-10" dirty="0">
                <a:solidFill>
                  <a:srgbClr val="FF0000"/>
                </a:solidFill>
                <a:latin typeface="Calibri"/>
                <a:cs typeface="Calibri"/>
              </a:rPr>
              <a:t>advertising</a:t>
            </a:r>
            <a:r>
              <a:rPr sz="2200" spc="1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200" spc="-5" dirty="0">
                <a:solidFill>
                  <a:srgbClr val="FF0000"/>
                </a:solidFill>
                <a:latin typeface="Calibri"/>
                <a:cs typeface="Calibri"/>
              </a:rPr>
              <a:t>(AIDA)</a:t>
            </a:r>
            <a:endParaRPr sz="22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04850" y="1373505"/>
            <a:ext cx="7592059" cy="194691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105"/>
              </a:spcBef>
              <a:buClr>
                <a:srgbClr val="585858"/>
              </a:buClr>
              <a:buSzPct val="128571"/>
              <a:buFont typeface="Microsoft Sans Serif"/>
              <a:buChar char="●"/>
              <a:tabLst>
                <a:tab pos="354965" algn="l"/>
                <a:tab pos="355600" algn="l"/>
              </a:tabLst>
            </a:pPr>
            <a:r>
              <a:rPr sz="1400" b="1" dirty="0">
                <a:solidFill>
                  <a:srgbClr val="0D0D0D"/>
                </a:solidFill>
                <a:latin typeface="Calibri"/>
                <a:cs typeface="Calibri"/>
              </a:rPr>
              <a:t>Attention</a:t>
            </a:r>
            <a:r>
              <a:rPr sz="1400" b="1" spc="-3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–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 It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catches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eye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or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ear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and stands</a:t>
            </a:r>
            <a:r>
              <a:rPr sz="1400" spc="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out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amid the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clutter</a:t>
            </a:r>
            <a:r>
              <a:rPr sz="1400" spc="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of</a:t>
            </a:r>
            <a:r>
              <a:rPr sz="1400" spc="-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competing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advertisements.</a:t>
            </a:r>
            <a:endParaRPr sz="14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1675"/>
              </a:spcBef>
              <a:buClr>
                <a:srgbClr val="585858"/>
              </a:buClr>
              <a:buSzPct val="128571"/>
              <a:buFont typeface="Microsoft Sans Serif"/>
              <a:buChar char="●"/>
              <a:tabLst>
                <a:tab pos="354965" algn="l"/>
                <a:tab pos="355600" algn="l"/>
              </a:tabLst>
            </a:pPr>
            <a:r>
              <a:rPr sz="1400" b="1" dirty="0">
                <a:solidFill>
                  <a:srgbClr val="0D0D0D"/>
                </a:solidFill>
                <a:latin typeface="Calibri"/>
                <a:cs typeface="Calibri"/>
              </a:rPr>
              <a:t>Interest</a:t>
            </a:r>
            <a:r>
              <a:rPr sz="1400" b="1" spc="-3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b="1" dirty="0">
                <a:solidFill>
                  <a:srgbClr val="0D0D0D"/>
                </a:solidFill>
                <a:latin typeface="Calibri"/>
                <a:cs typeface="Calibri"/>
              </a:rPr>
              <a:t>–</a:t>
            </a:r>
            <a:r>
              <a:rPr sz="1400" b="1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It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arouses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interest</a:t>
            </a:r>
            <a:r>
              <a:rPr sz="1400" spc="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and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delivers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sufficient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impact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in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the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message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or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offering</a:t>
            </a:r>
            <a:r>
              <a:rPr sz="1400" b="1" spc="-5" dirty="0">
                <a:solidFill>
                  <a:srgbClr val="0D0D0D"/>
                </a:solidFill>
                <a:latin typeface="Calibri"/>
                <a:cs typeface="Calibri"/>
              </a:rPr>
              <a:t>.</a:t>
            </a:r>
            <a:endParaRPr sz="14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1680"/>
              </a:spcBef>
              <a:buClr>
                <a:srgbClr val="585858"/>
              </a:buClr>
              <a:buSzPct val="128571"/>
              <a:buFont typeface="Microsoft Sans Serif"/>
              <a:buChar char="●"/>
              <a:tabLst>
                <a:tab pos="354965" algn="l"/>
                <a:tab pos="355600" algn="l"/>
              </a:tabLst>
            </a:pPr>
            <a:r>
              <a:rPr sz="1400" b="1" dirty="0">
                <a:solidFill>
                  <a:srgbClr val="0D0D0D"/>
                </a:solidFill>
                <a:latin typeface="Calibri"/>
                <a:cs typeface="Calibri"/>
              </a:rPr>
              <a:t>Desire</a:t>
            </a:r>
            <a:r>
              <a:rPr sz="1400" b="1" spc="-3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b="1" dirty="0">
                <a:solidFill>
                  <a:srgbClr val="0D0D0D"/>
                </a:solidFill>
                <a:latin typeface="Calibri"/>
                <a:cs typeface="Calibri"/>
              </a:rPr>
              <a:t>–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It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creates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a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desire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to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learn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more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or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crave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ownership</a:t>
            </a:r>
            <a:r>
              <a:rPr sz="1400" b="1" dirty="0">
                <a:solidFill>
                  <a:srgbClr val="0D0D0D"/>
                </a:solidFill>
                <a:latin typeface="Calibri"/>
                <a:cs typeface="Calibri"/>
              </a:rPr>
              <a:t>.</a:t>
            </a:r>
            <a:endParaRPr sz="1400">
              <a:latin typeface="Calibri"/>
              <a:cs typeface="Calibri"/>
            </a:endParaRPr>
          </a:p>
          <a:p>
            <a:pPr marL="354965" marR="5080" indent="-342900">
              <a:lnSpc>
                <a:spcPct val="200000"/>
              </a:lnSpc>
              <a:spcBef>
                <a:spcPts val="5"/>
              </a:spcBef>
              <a:buClr>
                <a:srgbClr val="585858"/>
              </a:buClr>
              <a:buSzPct val="128571"/>
              <a:buFont typeface="Microsoft Sans Serif"/>
              <a:buChar char="●"/>
              <a:tabLst>
                <a:tab pos="354965" algn="l"/>
                <a:tab pos="355600" algn="l"/>
              </a:tabLst>
            </a:pPr>
            <a:r>
              <a:rPr sz="1400" b="1" dirty="0">
                <a:solidFill>
                  <a:srgbClr val="0D0D0D"/>
                </a:solidFill>
                <a:latin typeface="Calibri"/>
                <a:cs typeface="Calibri"/>
              </a:rPr>
              <a:t>Action</a:t>
            </a:r>
            <a:r>
              <a:rPr sz="1400" b="1" spc="-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b="1" dirty="0">
                <a:solidFill>
                  <a:srgbClr val="0D0D0D"/>
                </a:solidFill>
                <a:latin typeface="Calibri"/>
                <a:cs typeface="Calibri"/>
              </a:rPr>
              <a:t>–</a:t>
            </a:r>
            <a:r>
              <a:rPr sz="1400" b="1" spc="-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It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spurs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an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action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which leads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to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achievement</a:t>
            </a:r>
            <a:r>
              <a:rPr sz="1400" spc="3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of the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ad’s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original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objective</a:t>
            </a:r>
            <a:r>
              <a:rPr sz="1400" spc="3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–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i.e.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it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prompts </a:t>
            </a:r>
            <a:r>
              <a:rPr sz="1400" spc="-3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potential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customers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to purchase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or</a:t>
            </a:r>
            <a:r>
              <a:rPr sz="1400" spc="-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use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your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 product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or</a:t>
            </a:r>
            <a:r>
              <a:rPr sz="1400" spc="-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service.</a:t>
            </a:r>
            <a:endParaRPr sz="1400">
              <a:latin typeface="Calibri"/>
              <a:cs typeface="Calibri"/>
            </a:endParaRPr>
          </a:p>
        </p:txBody>
      </p:sp>
      <p:pic>
        <p:nvPicPr>
          <p:cNvPr id="5" name="Google Shape;63;p14">
            <a:extLst>
              <a:ext uri="{FF2B5EF4-FFF2-40B4-BE49-F238E27FC236}">
                <a16:creationId xmlns:a16="http://schemas.microsoft.com/office/drawing/2014/main" id="{72B07B60-0DDC-42A0-9D61-AECE797C3AAB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772400" y="75702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90550" y="507237"/>
            <a:ext cx="2678430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spc="-10" dirty="0">
                <a:solidFill>
                  <a:srgbClr val="FF0000"/>
                </a:solidFill>
                <a:latin typeface="Calibri"/>
                <a:cs typeface="Calibri"/>
              </a:rPr>
              <a:t>Commonly</a:t>
            </a:r>
            <a:r>
              <a:rPr sz="2200" spc="-5" dirty="0">
                <a:solidFill>
                  <a:srgbClr val="FF0000"/>
                </a:solidFill>
                <a:latin typeface="Calibri"/>
                <a:cs typeface="Calibri"/>
              </a:rPr>
              <a:t> used</a:t>
            </a:r>
            <a:r>
              <a:rPr sz="2200" spc="-2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200" spc="-10" dirty="0">
                <a:solidFill>
                  <a:srgbClr val="FF0000"/>
                </a:solidFill>
                <a:latin typeface="Calibri"/>
                <a:cs typeface="Calibri"/>
              </a:rPr>
              <a:t>media</a:t>
            </a:r>
            <a:endParaRPr sz="22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04850" y="1249965"/>
            <a:ext cx="2567305" cy="3815715"/>
          </a:xfrm>
          <a:prstGeom prst="rect">
            <a:avLst/>
          </a:prstGeom>
        </p:spPr>
        <p:txBody>
          <a:bodyPr vert="horz" wrap="square" lIns="0" tIns="5715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450"/>
              </a:spcBef>
              <a:buClr>
                <a:srgbClr val="585858"/>
              </a:buClr>
              <a:buSzPct val="128571"/>
              <a:buFont typeface="Microsoft Sans Serif"/>
              <a:buChar char="●"/>
              <a:tabLst>
                <a:tab pos="354965" algn="l"/>
                <a:tab pos="355600" algn="l"/>
              </a:tabLst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Stationary</a:t>
            </a:r>
            <a:endParaRPr sz="14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840"/>
              </a:spcBef>
              <a:buClr>
                <a:srgbClr val="585858"/>
              </a:buClr>
              <a:buSzPct val="128571"/>
              <a:buFont typeface="Microsoft Sans Serif"/>
              <a:buChar char="●"/>
              <a:tabLst>
                <a:tab pos="354965" algn="l"/>
                <a:tab pos="355600" algn="l"/>
              </a:tabLst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Window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display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 or</a:t>
            </a:r>
            <a:r>
              <a:rPr sz="1400" spc="-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office</a:t>
            </a:r>
            <a:r>
              <a:rPr sz="1400" spc="-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front</a:t>
            </a:r>
            <a:endParaRPr sz="14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840"/>
              </a:spcBef>
              <a:buClr>
                <a:srgbClr val="585858"/>
              </a:buClr>
              <a:buSzPct val="128571"/>
              <a:buFont typeface="Microsoft Sans Serif"/>
              <a:buChar char="●"/>
              <a:tabLst>
                <a:tab pos="354965" algn="l"/>
                <a:tab pos="355600" algn="l"/>
              </a:tabLst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Press</a:t>
            </a:r>
            <a:r>
              <a:rPr sz="1400" spc="-3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advertising</a:t>
            </a:r>
            <a:endParaRPr sz="14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840"/>
              </a:spcBef>
              <a:buClr>
                <a:srgbClr val="585858"/>
              </a:buClr>
              <a:buSzPct val="128571"/>
              <a:buFont typeface="Microsoft Sans Serif"/>
              <a:buChar char="●"/>
              <a:tabLst>
                <a:tab pos="354965" algn="l"/>
                <a:tab pos="355600" algn="l"/>
              </a:tabLst>
            </a:pP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Radio</a:t>
            </a:r>
            <a:endParaRPr sz="14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844"/>
              </a:spcBef>
              <a:buClr>
                <a:srgbClr val="585858"/>
              </a:buClr>
              <a:buSzPct val="128571"/>
              <a:buFont typeface="Microsoft Sans Serif"/>
              <a:buChar char="●"/>
              <a:tabLst>
                <a:tab pos="354965" algn="l"/>
                <a:tab pos="355600" algn="l"/>
              </a:tabLst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Television</a:t>
            </a:r>
            <a:endParaRPr sz="14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840"/>
              </a:spcBef>
              <a:buClr>
                <a:srgbClr val="585858"/>
              </a:buClr>
              <a:buSzPct val="128571"/>
              <a:buFont typeface="Microsoft Sans Serif"/>
              <a:buChar char="●"/>
              <a:tabLst>
                <a:tab pos="354965" algn="l"/>
                <a:tab pos="355600" algn="l"/>
              </a:tabLst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Direct</a:t>
            </a:r>
            <a:r>
              <a:rPr sz="1400" spc="-4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mail</a:t>
            </a:r>
            <a:endParaRPr sz="14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840"/>
              </a:spcBef>
              <a:buClr>
                <a:srgbClr val="585858"/>
              </a:buClr>
              <a:buSzPct val="128571"/>
              <a:buFont typeface="Microsoft Sans Serif"/>
              <a:buChar char="●"/>
              <a:tabLst>
                <a:tab pos="354965" algn="l"/>
                <a:tab pos="355600" algn="l"/>
              </a:tabLst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Outdoor</a:t>
            </a:r>
            <a:endParaRPr sz="14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840"/>
              </a:spcBef>
              <a:buClr>
                <a:srgbClr val="585858"/>
              </a:buClr>
              <a:buSzPct val="128571"/>
              <a:buFont typeface="Microsoft Sans Serif"/>
              <a:buChar char="●"/>
              <a:tabLst>
                <a:tab pos="354965" algn="l"/>
                <a:tab pos="355600" algn="l"/>
              </a:tabLst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Ambient</a:t>
            </a:r>
            <a:endParaRPr sz="14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840"/>
              </a:spcBef>
              <a:buClr>
                <a:srgbClr val="585858"/>
              </a:buClr>
              <a:buSzPct val="128571"/>
              <a:buFont typeface="Microsoft Sans Serif"/>
              <a:buChar char="●"/>
              <a:tabLst>
                <a:tab pos="354965" algn="l"/>
                <a:tab pos="355600" algn="l"/>
              </a:tabLst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Cinema</a:t>
            </a:r>
            <a:endParaRPr sz="14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840"/>
              </a:spcBef>
              <a:buClr>
                <a:srgbClr val="585858"/>
              </a:buClr>
              <a:buSzPct val="128571"/>
              <a:buFont typeface="Microsoft Sans Serif"/>
              <a:buChar char="●"/>
              <a:tabLst>
                <a:tab pos="354965" algn="l"/>
                <a:tab pos="355600" algn="l"/>
              </a:tabLst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Point</a:t>
            </a:r>
            <a:r>
              <a:rPr sz="1400" spc="-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of</a:t>
            </a:r>
            <a:r>
              <a:rPr sz="1400" spc="-3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sale</a:t>
            </a:r>
            <a:endParaRPr sz="14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840"/>
              </a:spcBef>
              <a:buClr>
                <a:srgbClr val="585858"/>
              </a:buClr>
              <a:buSzPct val="128571"/>
              <a:buFont typeface="Microsoft Sans Serif"/>
              <a:buChar char="●"/>
              <a:tabLst>
                <a:tab pos="354965" algn="l"/>
                <a:tab pos="355600" algn="l"/>
              </a:tabLst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Online</a:t>
            </a:r>
            <a:endParaRPr sz="14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844"/>
              </a:spcBef>
              <a:buClr>
                <a:srgbClr val="585858"/>
              </a:buClr>
              <a:buSzPct val="128571"/>
              <a:buFont typeface="Microsoft Sans Serif"/>
              <a:buChar char="●"/>
              <a:tabLst>
                <a:tab pos="354965" algn="l"/>
                <a:tab pos="355600" algn="l"/>
              </a:tabLst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Directory</a:t>
            </a:r>
            <a:r>
              <a:rPr sz="1400" spc="-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listings</a:t>
            </a:r>
            <a:endParaRPr sz="1400">
              <a:latin typeface="Calibri"/>
              <a:cs typeface="Calibri"/>
            </a:endParaRPr>
          </a:p>
        </p:txBody>
      </p:sp>
      <p:pic>
        <p:nvPicPr>
          <p:cNvPr id="5" name="Google Shape;63;p14">
            <a:extLst>
              <a:ext uri="{FF2B5EF4-FFF2-40B4-BE49-F238E27FC236}">
                <a16:creationId xmlns:a16="http://schemas.microsoft.com/office/drawing/2014/main" id="{6944E9E2-9CC7-4C45-81E3-5D130DF79FB5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772400" y="75702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90550" y="507237"/>
            <a:ext cx="2262505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spc="-5" dirty="0">
                <a:solidFill>
                  <a:srgbClr val="FF0000"/>
                </a:solidFill>
                <a:latin typeface="Calibri"/>
                <a:cs typeface="Calibri"/>
              </a:rPr>
              <a:t>PERSONAL</a:t>
            </a:r>
            <a:r>
              <a:rPr sz="2200" spc="-5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200" spc="-5" dirty="0">
                <a:solidFill>
                  <a:srgbClr val="FF0000"/>
                </a:solidFill>
                <a:latin typeface="Calibri"/>
                <a:cs typeface="Calibri"/>
              </a:rPr>
              <a:t>SELLING</a:t>
            </a:r>
            <a:endParaRPr sz="2200">
              <a:latin typeface="Calibri"/>
              <a:cs typeface="Calibri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424180" indent="-342900">
              <a:lnSpc>
                <a:spcPct val="100000"/>
              </a:lnSpc>
              <a:spcBef>
                <a:spcPts val="105"/>
              </a:spcBef>
              <a:buClr>
                <a:srgbClr val="585858"/>
              </a:buClr>
              <a:buSzPct val="128571"/>
              <a:buFont typeface="Microsoft Sans Serif"/>
              <a:buChar char="●"/>
              <a:tabLst>
                <a:tab pos="423545" algn="l"/>
                <a:tab pos="424180" algn="l"/>
              </a:tabLst>
            </a:pPr>
            <a:r>
              <a:rPr spc="-5" dirty="0"/>
              <a:t>It</a:t>
            </a:r>
            <a:r>
              <a:rPr spc="5" dirty="0"/>
              <a:t> </a:t>
            </a:r>
            <a:r>
              <a:rPr spc="-5" dirty="0"/>
              <a:t>means</a:t>
            </a:r>
            <a:r>
              <a:rPr spc="10" dirty="0"/>
              <a:t> </a:t>
            </a:r>
            <a:r>
              <a:rPr spc="-5" dirty="0"/>
              <a:t>selling</a:t>
            </a:r>
            <a:r>
              <a:rPr spc="20" dirty="0"/>
              <a:t> </a:t>
            </a:r>
            <a:r>
              <a:rPr spc="-5" dirty="0"/>
              <a:t>products</a:t>
            </a:r>
            <a:r>
              <a:rPr spc="5" dirty="0"/>
              <a:t> </a:t>
            </a:r>
            <a:r>
              <a:rPr spc="-5" dirty="0"/>
              <a:t>personally.</a:t>
            </a:r>
            <a:r>
              <a:rPr spc="5" dirty="0"/>
              <a:t> </a:t>
            </a:r>
            <a:r>
              <a:rPr spc="-5" dirty="0"/>
              <a:t>It</a:t>
            </a:r>
            <a:r>
              <a:rPr spc="10" dirty="0"/>
              <a:t> </a:t>
            </a:r>
            <a:r>
              <a:rPr dirty="0"/>
              <a:t>involves</a:t>
            </a:r>
            <a:r>
              <a:rPr spc="15" dirty="0"/>
              <a:t> </a:t>
            </a:r>
            <a:r>
              <a:rPr dirty="0"/>
              <a:t>oral</a:t>
            </a:r>
            <a:r>
              <a:rPr spc="-10" dirty="0"/>
              <a:t> </a:t>
            </a:r>
            <a:r>
              <a:rPr spc="-5" dirty="0"/>
              <a:t>presentation</a:t>
            </a:r>
            <a:r>
              <a:rPr spc="30" dirty="0"/>
              <a:t> </a:t>
            </a:r>
            <a:r>
              <a:rPr spc="-5" dirty="0"/>
              <a:t>of </a:t>
            </a:r>
            <a:r>
              <a:rPr dirty="0"/>
              <a:t>message</a:t>
            </a:r>
            <a:r>
              <a:rPr spc="5" dirty="0"/>
              <a:t> </a:t>
            </a:r>
            <a:r>
              <a:rPr dirty="0"/>
              <a:t>in</a:t>
            </a:r>
            <a:r>
              <a:rPr spc="5" dirty="0"/>
              <a:t> </a:t>
            </a:r>
            <a:r>
              <a:rPr dirty="0"/>
              <a:t>the</a:t>
            </a:r>
            <a:r>
              <a:rPr spc="10" dirty="0"/>
              <a:t> </a:t>
            </a:r>
            <a:r>
              <a:rPr dirty="0"/>
              <a:t>form</a:t>
            </a:r>
            <a:r>
              <a:rPr spc="-30" dirty="0"/>
              <a:t> </a:t>
            </a:r>
            <a:r>
              <a:rPr spc="-5" dirty="0"/>
              <a:t>of</a:t>
            </a:r>
            <a:r>
              <a:rPr dirty="0"/>
              <a:t> </a:t>
            </a:r>
            <a:r>
              <a:rPr spc="-5" dirty="0"/>
              <a:t>conversation</a:t>
            </a:r>
          </a:p>
          <a:p>
            <a:pPr marL="423545">
              <a:lnSpc>
                <a:spcPct val="100000"/>
              </a:lnSpc>
              <a:spcBef>
                <a:spcPts val="1675"/>
              </a:spcBef>
            </a:pPr>
            <a:r>
              <a:rPr dirty="0"/>
              <a:t>with</a:t>
            </a:r>
            <a:r>
              <a:rPr spc="-5" dirty="0"/>
              <a:t> one</a:t>
            </a:r>
            <a:r>
              <a:rPr spc="5" dirty="0"/>
              <a:t> </a:t>
            </a:r>
            <a:r>
              <a:rPr dirty="0"/>
              <a:t>or</a:t>
            </a:r>
            <a:r>
              <a:rPr spc="-5" dirty="0"/>
              <a:t> more prospective</a:t>
            </a:r>
            <a:r>
              <a:rPr spc="10" dirty="0"/>
              <a:t> </a:t>
            </a:r>
            <a:r>
              <a:rPr spc="-5" dirty="0"/>
              <a:t>customers</a:t>
            </a:r>
            <a:r>
              <a:rPr spc="10" dirty="0"/>
              <a:t> </a:t>
            </a:r>
            <a:r>
              <a:rPr spc="-5" dirty="0"/>
              <a:t>for the</a:t>
            </a:r>
            <a:r>
              <a:rPr spc="15" dirty="0"/>
              <a:t> </a:t>
            </a:r>
            <a:r>
              <a:rPr spc="-5" dirty="0"/>
              <a:t>purpose</a:t>
            </a:r>
            <a:r>
              <a:rPr spc="15" dirty="0"/>
              <a:t> </a:t>
            </a:r>
            <a:r>
              <a:rPr spc="-5" dirty="0"/>
              <a:t>of</a:t>
            </a:r>
            <a:r>
              <a:rPr spc="5" dirty="0"/>
              <a:t> </a:t>
            </a:r>
            <a:r>
              <a:rPr spc="-5" dirty="0"/>
              <a:t>making</a:t>
            </a:r>
            <a:r>
              <a:rPr spc="15" dirty="0"/>
              <a:t> </a:t>
            </a:r>
            <a:r>
              <a:rPr spc="-5" dirty="0"/>
              <a:t>sales.</a:t>
            </a:r>
            <a:r>
              <a:rPr dirty="0"/>
              <a:t> </a:t>
            </a:r>
            <a:r>
              <a:rPr spc="-5" dirty="0"/>
              <a:t>Companies</a:t>
            </a:r>
            <a:r>
              <a:rPr spc="20" dirty="0"/>
              <a:t> </a:t>
            </a:r>
            <a:r>
              <a:rPr spc="-5" dirty="0"/>
              <a:t>appoint</a:t>
            </a:r>
            <a:r>
              <a:rPr spc="25" dirty="0"/>
              <a:t> </a:t>
            </a:r>
            <a:r>
              <a:rPr spc="-5" dirty="0"/>
              <a:t>salesperson</a:t>
            </a:r>
            <a:r>
              <a:rPr spc="10" dirty="0"/>
              <a:t> </a:t>
            </a:r>
            <a:r>
              <a:rPr dirty="0"/>
              <a:t>to</a:t>
            </a:r>
          </a:p>
          <a:p>
            <a:pPr marL="68580">
              <a:lnSpc>
                <a:spcPct val="100000"/>
              </a:lnSpc>
              <a:spcBef>
                <a:spcPts val="35"/>
              </a:spcBef>
            </a:pPr>
            <a:endParaRPr sz="1350"/>
          </a:p>
          <a:p>
            <a:pPr marL="423545">
              <a:lnSpc>
                <a:spcPct val="100000"/>
              </a:lnSpc>
            </a:pPr>
            <a:r>
              <a:rPr spc="-5" dirty="0"/>
              <a:t>contact</a:t>
            </a:r>
            <a:r>
              <a:rPr spc="5" dirty="0"/>
              <a:t> </a:t>
            </a:r>
            <a:r>
              <a:rPr spc="-5" dirty="0"/>
              <a:t>prospective</a:t>
            </a:r>
            <a:r>
              <a:rPr spc="20" dirty="0"/>
              <a:t> </a:t>
            </a:r>
            <a:r>
              <a:rPr spc="-5" dirty="0"/>
              <a:t>buyers</a:t>
            </a:r>
            <a:r>
              <a:rPr spc="10" dirty="0"/>
              <a:t> </a:t>
            </a:r>
            <a:r>
              <a:rPr spc="-5" dirty="0"/>
              <a:t>and</a:t>
            </a:r>
            <a:r>
              <a:rPr spc="20" dirty="0"/>
              <a:t> </a:t>
            </a:r>
            <a:r>
              <a:rPr dirty="0"/>
              <a:t>create</a:t>
            </a:r>
            <a:r>
              <a:rPr spc="5" dirty="0"/>
              <a:t> </a:t>
            </a:r>
            <a:r>
              <a:rPr dirty="0"/>
              <a:t>awareness</a:t>
            </a:r>
            <a:r>
              <a:rPr spc="10" dirty="0"/>
              <a:t> </a:t>
            </a:r>
            <a:r>
              <a:rPr spc="-5" dirty="0"/>
              <a:t>about</a:t>
            </a:r>
            <a:r>
              <a:rPr spc="5" dirty="0"/>
              <a:t> </a:t>
            </a:r>
            <a:r>
              <a:rPr spc="-5" dirty="0"/>
              <a:t>the</a:t>
            </a:r>
            <a:r>
              <a:rPr spc="20" dirty="0"/>
              <a:t> </a:t>
            </a:r>
            <a:r>
              <a:rPr spc="-5" dirty="0"/>
              <a:t>company’s</a:t>
            </a:r>
            <a:r>
              <a:rPr spc="10" dirty="0"/>
              <a:t> </a:t>
            </a:r>
            <a:r>
              <a:rPr spc="-5" dirty="0"/>
              <a:t>product.</a:t>
            </a:r>
            <a:r>
              <a:rPr spc="10" dirty="0"/>
              <a:t> </a:t>
            </a:r>
            <a:r>
              <a:rPr spc="-5" dirty="0"/>
              <a:t>Thus</a:t>
            </a:r>
            <a:r>
              <a:rPr spc="25" dirty="0"/>
              <a:t> </a:t>
            </a:r>
            <a:r>
              <a:rPr dirty="0"/>
              <a:t>a </a:t>
            </a:r>
            <a:r>
              <a:rPr spc="-5" dirty="0"/>
              <a:t>salesperson </a:t>
            </a:r>
            <a:r>
              <a:rPr dirty="0"/>
              <a:t>plays</a:t>
            </a:r>
          </a:p>
          <a:p>
            <a:pPr marL="68580">
              <a:lnSpc>
                <a:spcPct val="100000"/>
              </a:lnSpc>
              <a:spcBef>
                <a:spcPts val="35"/>
              </a:spcBef>
            </a:pPr>
            <a:endParaRPr sz="1350"/>
          </a:p>
          <a:p>
            <a:pPr marL="423545">
              <a:lnSpc>
                <a:spcPct val="100000"/>
              </a:lnSpc>
            </a:pPr>
            <a:r>
              <a:rPr spc="-5" dirty="0"/>
              <a:t>three</a:t>
            </a:r>
            <a:r>
              <a:rPr spc="-15" dirty="0"/>
              <a:t> </a:t>
            </a:r>
            <a:r>
              <a:rPr spc="-5" dirty="0"/>
              <a:t>different</a:t>
            </a:r>
            <a:r>
              <a:rPr spc="-15" dirty="0"/>
              <a:t> </a:t>
            </a:r>
            <a:r>
              <a:rPr dirty="0"/>
              <a:t>roles:</a:t>
            </a:r>
          </a:p>
          <a:p>
            <a:pPr marL="68580">
              <a:lnSpc>
                <a:spcPct val="100000"/>
              </a:lnSpc>
              <a:spcBef>
                <a:spcPts val="30"/>
              </a:spcBef>
            </a:pPr>
            <a:endParaRPr sz="1350"/>
          </a:p>
          <a:p>
            <a:pPr marL="424180" indent="-342900">
              <a:lnSpc>
                <a:spcPct val="100000"/>
              </a:lnSpc>
              <a:buClr>
                <a:srgbClr val="585858"/>
              </a:buClr>
              <a:buSzPct val="128571"/>
              <a:buFont typeface="Wingdings"/>
              <a:buChar char=""/>
              <a:tabLst>
                <a:tab pos="423545" algn="l"/>
                <a:tab pos="424180" algn="l"/>
              </a:tabLst>
            </a:pPr>
            <a:r>
              <a:rPr dirty="0"/>
              <a:t>Be</a:t>
            </a:r>
            <a:r>
              <a:rPr spc="-50" dirty="0"/>
              <a:t> </a:t>
            </a:r>
            <a:r>
              <a:rPr dirty="0"/>
              <a:t>persuasive</a:t>
            </a:r>
          </a:p>
          <a:p>
            <a:pPr marL="424180" indent="-342900">
              <a:lnSpc>
                <a:spcPct val="100000"/>
              </a:lnSpc>
              <a:spcBef>
                <a:spcPts val="1685"/>
              </a:spcBef>
              <a:buClr>
                <a:srgbClr val="585858"/>
              </a:buClr>
              <a:buSzPct val="128571"/>
              <a:buFont typeface="Wingdings"/>
              <a:buChar char=""/>
              <a:tabLst>
                <a:tab pos="423545" algn="l"/>
                <a:tab pos="424180" algn="l"/>
              </a:tabLst>
            </a:pPr>
            <a:r>
              <a:rPr dirty="0"/>
              <a:t>A</a:t>
            </a:r>
            <a:r>
              <a:rPr spc="-15" dirty="0"/>
              <a:t> </a:t>
            </a:r>
            <a:r>
              <a:rPr spc="-5" dirty="0"/>
              <a:t>service</a:t>
            </a:r>
            <a:r>
              <a:rPr spc="-30" dirty="0"/>
              <a:t> </a:t>
            </a:r>
            <a:r>
              <a:rPr spc="-5" dirty="0"/>
              <a:t>provider</a:t>
            </a:r>
          </a:p>
          <a:p>
            <a:pPr marL="424180" indent="-342900">
              <a:lnSpc>
                <a:spcPct val="100000"/>
              </a:lnSpc>
              <a:spcBef>
                <a:spcPts val="1680"/>
              </a:spcBef>
              <a:buClr>
                <a:srgbClr val="585858"/>
              </a:buClr>
              <a:buSzPct val="128571"/>
              <a:buFont typeface="Wingdings"/>
              <a:buChar char=""/>
              <a:tabLst>
                <a:tab pos="423545" algn="l"/>
                <a:tab pos="424180" algn="l"/>
              </a:tabLst>
            </a:pPr>
            <a:r>
              <a:rPr dirty="0"/>
              <a:t>Be</a:t>
            </a:r>
            <a:r>
              <a:rPr spc="-45" dirty="0"/>
              <a:t> </a:t>
            </a:r>
            <a:r>
              <a:rPr dirty="0"/>
              <a:t>informative</a:t>
            </a:r>
          </a:p>
        </p:txBody>
      </p:sp>
      <p:pic>
        <p:nvPicPr>
          <p:cNvPr id="5" name="Google Shape;63;p14">
            <a:extLst>
              <a:ext uri="{FF2B5EF4-FFF2-40B4-BE49-F238E27FC236}">
                <a16:creationId xmlns:a16="http://schemas.microsoft.com/office/drawing/2014/main" id="{E1B15449-668D-4993-A43B-87D968582CB7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772400" y="75702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90550" y="507237"/>
            <a:ext cx="2289175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spc="-5" dirty="0">
                <a:solidFill>
                  <a:srgbClr val="FF0000"/>
                </a:solidFill>
                <a:latin typeface="Calibri"/>
                <a:cs typeface="Calibri"/>
              </a:rPr>
              <a:t>SALES</a:t>
            </a:r>
            <a:r>
              <a:rPr sz="2200" spc="-6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200" spc="-5" dirty="0">
                <a:solidFill>
                  <a:srgbClr val="FF0000"/>
                </a:solidFill>
                <a:latin typeface="Calibri"/>
                <a:cs typeface="Calibri"/>
              </a:rPr>
              <a:t>PROMOTION</a:t>
            </a:r>
            <a:endParaRPr sz="22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04850" y="1187253"/>
            <a:ext cx="8169909" cy="2917825"/>
          </a:xfrm>
          <a:prstGeom prst="rect">
            <a:avLst/>
          </a:prstGeom>
        </p:spPr>
        <p:txBody>
          <a:bodyPr vert="horz" wrap="square" lIns="0" tIns="120015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945"/>
              </a:spcBef>
              <a:buClr>
                <a:srgbClr val="585858"/>
              </a:buClr>
              <a:buSzPct val="128571"/>
              <a:buFont typeface="Microsoft Sans Serif"/>
              <a:buChar char="●"/>
              <a:tabLst>
                <a:tab pos="354965" algn="l"/>
                <a:tab pos="355600" algn="l"/>
              </a:tabLst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Sales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promotion</a:t>
            </a:r>
            <a:r>
              <a:rPr sz="1400" spc="-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relates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to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short–term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incentives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or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activities</a:t>
            </a:r>
            <a:r>
              <a:rPr sz="1400" spc="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that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encourage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purchase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or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sale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of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</a:t>
            </a:r>
            <a:endParaRPr sz="1400">
              <a:latin typeface="Calibri"/>
              <a:cs typeface="Calibri"/>
            </a:endParaRPr>
          </a:p>
          <a:p>
            <a:pPr marL="354965">
              <a:lnSpc>
                <a:spcPct val="100000"/>
              </a:lnSpc>
              <a:spcBef>
                <a:spcPts val="840"/>
              </a:spcBef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product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or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service.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Sales</a:t>
            </a:r>
            <a:r>
              <a:rPr sz="1400" spc="-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promotions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initiatives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are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 often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referred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to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as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―below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line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activities.</a:t>
            </a:r>
            <a:endParaRPr sz="14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840"/>
              </a:spcBef>
              <a:buClr>
                <a:srgbClr val="585858"/>
              </a:buClr>
              <a:buSzPct val="128571"/>
              <a:buFont typeface="Microsoft Sans Serif"/>
              <a:buChar char="●"/>
              <a:tabLst>
                <a:tab pos="354965" algn="l"/>
                <a:tab pos="355600" algn="l"/>
              </a:tabLst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Sales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promotion</a:t>
            </a:r>
            <a:r>
              <a:rPr sz="1400" spc="-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activities</a:t>
            </a:r>
            <a:r>
              <a:rPr sz="1400" spc="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can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be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targeted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towards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final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buyers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(consumer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promotions),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business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customers</a:t>
            </a:r>
            <a:endParaRPr sz="1400">
              <a:latin typeface="Calibri"/>
              <a:cs typeface="Calibri"/>
            </a:endParaRPr>
          </a:p>
          <a:p>
            <a:pPr marL="354965">
              <a:lnSpc>
                <a:spcPct val="100000"/>
              </a:lnSpc>
              <a:spcBef>
                <a:spcPts val="840"/>
              </a:spcBef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(business</a:t>
            </a:r>
            <a:r>
              <a:rPr sz="1400" spc="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promotions),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retailers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and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wholesalers</a:t>
            </a:r>
            <a:r>
              <a:rPr sz="1400" spc="-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(trade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promotions)</a:t>
            </a:r>
            <a:r>
              <a:rPr sz="1400" spc="-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and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members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of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sales force</a:t>
            </a:r>
            <a:r>
              <a:rPr sz="1400" spc="-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(sales</a:t>
            </a:r>
            <a:endParaRPr sz="1400">
              <a:latin typeface="Calibri"/>
              <a:cs typeface="Calibri"/>
            </a:endParaRPr>
          </a:p>
          <a:p>
            <a:pPr marL="354965">
              <a:lnSpc>
                <a:spcPct val="100000"/>
              </a:lnSpc>
              <a:spcBef>
                <a:spcPts val="845"/>
              </a:spcBef>
            </a:pP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force</a:t>
            </a:r>
            <a:r>
              <a:rPr sz="1400" spc="-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promotions).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Here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are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 some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typical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sales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promotion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activities:</a:t>
            </a:r>
            <a:endParaRPr sz="14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840"/>
              </a:spcBef>
              <a:buClr>
                <a:srgbClr val="585858"/>
              </a:buClr>
              <a:buSzPct val="128571"/>
              <a:buFont typeface="Wingdings"/>
              <a:buChar char=""/>
              <a:tabLst>
                <a:tab pos="354965" algn="l"/>
                <a:tab pos="355600" algn="l"/>
              </a:tabLst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Consumer</a:t>
            </a:r>
            <a:r>
              <a:rPr sz="1400" spc="-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promotions</a:t>
            </a:r>
            <a:endParaRPr sz="14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840"/>
              </a:spcBef>
              <a:buClr>
                <a:srgbClr val="585858"/>
              </a:buClr>
              <a:buSzPct val="128571"/>
              <a:buFont typeface="Wingdings"/>
              <a:buChar char=""/>
              <a:tabLst>
                <a:tab pos="354965" algn="l"/>
                <a:tab pos="355600" algn="l"/>
              </a:tabLst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Business</a:t>
            </a:r>
            <a:r>
              <a:rPr sz="1400" spc="-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promotions</a:t>
            </a:r>
            <a:endParaRPr sz="14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840"/>
              </a:spcBef>
              <a:buClr>
                <a:srgbClr val="585858"/>
              </a:buClr>
              <a:buSzPct val="128571"/>
              <a:buFont typeface="Wingdings"/>
              <a:buChar char=""/>
              <a:tabLst>
                <a:tab pos="354965" algn="l"/>
                <a:tab pos="355600" algn="l"/>
              </a:tabLst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Trade</a:t>
            </a:r>
            <a:r>
              <a:rPr sz="1400" spc="-3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promotions</a:t>
            </a:r>
            <a:endParaRPr sz="14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840"/>
              </a:spcBef>
              <a:buClr>
                <a:srgbClr val="585858"/>
              </a:buClr>
              <a:buSzPct val="128571"/>
              <a:buFont typeface="Wingdings"/>
              <a:buChar char=""/>
              <a:tabLst>
                <a:tab pos="354965" algn="l"/>
                <a:tab pos="355600" algn="l"/>
              </a:tabLst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Sales</a:t>
            </a:r>
            <a:r>
              <a:rPr sz="1400" spc="-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force</a:t>
            </a:r>
            <a:r>
              <a:rPr sz="1400" spc="-5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promotions</a:t>
            </a:r>
            <a:endParaRPr sz="1400">
              <a:latin typeface="Calibri"/>
              <a:cs typeface="Calibri"/>
            </a:endParaRPr>
          </a:p>
        </p:txBody>
      </p:sp>
      <p:pic>
        <p:nvPicPr>
          <p:cNvPr id="5" name="Google Shape;63;p14">
            <a:extLst>
              <a:ext uri="{FF2B5EF4-FFF2-40B4-BE49-F238E27FC236}">
                <a16:creationId xmlns:a16="http://schemas.microsoft.com/office/drawing/2014/main" id="{10A8A06F-CA15-48EC-B2E1-CD052DA444C1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772400" y="75702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207257" y="1197438"/>
            <a:ext cx="3187065" cy="1303562"/>
          </a:xfrm>
          <a:prstGeom prst="rect">
            <a:avLst/>
          </a:prstGeom>
        </p:spPr>
        <p:txBody>
          <a:bodyPr vert="horz" wrap="square" lIns="0" tIns="5397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425"/>
              </a:spcBef>
            </a:pPr>
            <a:endParaRPr lang="en-US" sz="1800" b="1" spc="-10" dirty="0">
              <a:latin typeface="Arial"/>
              <a:cs typeface="Arial"/>
            </a:endParaRPr>
          </a:p>
          <a:p>
            <a:pPr algn="ctr">
              <a:lnSpc>
                <a:spcPct val="100000"/>
              </a:lnSpc>
              <a:spcBef>
                <a:spcPts val="425"/>
              </a:spcBef>
            </a:pPr>
            <a:endParaRPr lang="en-IN" b="1" spc="-10" dirty="0">
              <a:latin typeface="Arial"/>
              <a:cs typeface="Arial"/>
            </a:endParaRPr>
          </a:p>
          <a:p>
            <a:pPr algn="ctr">
              <a:lnSpc>
                <a:spcPct val="100000"/>
              </a:lnSpc>
              <a:spcBef>
                <a:spcPts val="425"/>
              </a:spcBef>
            </a:pPr>
            <a:r>
              <a:rPr sz="1800" b="1" spc="-10" dirty="0">
                <a:latin typeface="Arial"/>
                <a:cs typeface="Arial"/>
              </a:rPr>
              <a:t>THANKING</a:t>
            </a:r>
            <a:r>
              <a:rPr sz="1800" b="1" spc="5" dirty="0">
                <a:latin typeface="Arial"/>
                <a:cs typeface="Arial"/>
              </a:rPr>
              <a:t> </a:t>
            </a:r>
            <a:r>
              <a:rPr sz="1800" b="1" dirty="0">
                <a:latin typeface="Arial"/>
                <a:cs typeface="Arial"/>
              </a:rPr>
              <a:t>YOU</a:t>
            </a:r>
            <a:endParaRPr sz="1800" dirty="0">
              <a:latin typeface="Arial"/>
              <a:cs typeface="Arial"/>
            </a:endParaRPr>
          </a:p>
          <a:p>
            <a:pPr algn="ctr">
              <a:lnSpc>
                <a:spcPct val="100000"/>
              </a:lnSpc>
              <a:spcBef>
                <a:spcPts val="330"/>
              </a:spcBef>
            </a:pPr>
            <a:r>
              <a:rPr sz="1800" b="1" dirty="0">
                <a:solidFill>
                  <a:srgbClr val="FF0000"/>
                </a:solidFill>
                <a:latin typeface="Arial"/>
                <a:cs typeface="Arial"/>
              </a:rPr>
              <a:t>ODM</a:t>
            </a:r>
            <a:r>
              <a:rPr sz="1800" b="1" spc="-25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1800" b="1" spc="-10" dirty="0">
                <a:solidFill>
                  <a:srgbClr val="FF0000"/>
                </a:solidFill>
                <a:latin typeface="Arial"/>
                <a:cs typeface="Arial"/>
              </a:rPr>
              <a:t>EDUCATIONAL</a:t>
            </a:r>
            <a:r>
              <a:rPr sz="1800" b="1" spc="20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1800" b="1" dirty="0">
                <a:solidFill>
                  <a:srgbClr val="FF0000"/>
                </a:solidFill>
                <a:latin typeface="Arial"/>
                <a:cs typeface="Arial"/>
              </a:rPr>
              <a:t>GROUP</a:t>
            </a:r>
            <a:endParaRPr sz="1800" dirty="0">
              <a:latin typeface="Arial"/>
              <a:cs typeface="Arial"/>
            </a:endParaRPr>
          </a:p>
        </p:txBody>
      </p:sp>
      <p:pic>
        <p:nvPicPr>
          <p:cNvPr id="3" name="Google Shape;63;p14">
            <a:extLst>
              <a:ext uri="{FF2B5EF4-FFF2-40B4-BE49-F238E27FC236}">
                <a16:creationId xmlns:a16="http://schemas.microsoft.com/office/drawing/2014/main" id="{5F70BB71-ED23-4C22-9AFB-E068370209A8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772400" y="75702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90550" y="507237"/>
            <a:ext cx="2214245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spc="-10" dirty="0">
                <a:solidFill>
                  <a:srgbClr val="FF0000"/>
                </a:solidFill>
                <a:latin typeface="Calibri"/>
                <a:cs typeface="Calibri"/>
              </a:rPr>
              <a:t>PUBLIC</a:t>
            </a:r>
            <a:r>
              <a:rPr sz="2200" spc="-2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200" spc="-5" dirty="0">
                <a:solidFill>
                  <a:srgbClr val="FF0000"/>
                </a:solidFill>
                <a:latin typeface="Calibri"/>
                <a:cs typeface="Calibri"/>
              </a:rPr>
              <a:t>RELATIONS</a:t>
            </a:r>
            <a:endParaRPr sz="22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04850" y="1373505"/>
            <a:ext cx="8175625" cy="28003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105"/>
              </a:spcBef>
              <a:buClr>
                <a:srgbClr val="585858"/>
              </a:buClr>
              <a:buSzPct val="128571"/>
              <a:buFont typeface="Microsoft Sans Serif"/>
              <a:buChar char="●"/>
              <a:tabLst>
                <a:tab pos="354965" algn="l"/>
                <a:tab pos="355600" algn="l"/>
              </a:tabLst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It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is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deliberate,</a:t>
            </a:r>
            <a:r>
              <a:rPr sz="1400" spc="3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planned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and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sustained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effort</a:t>
            </a:r>
            <a:r>
              <a:rPr sz="1400" spc="-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to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establish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and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maintain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mutual</a:t>
            </a:r>
            <a:r>
              <a:rPr sz="1400" spc="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understanding</a:t>
            </a:r>
            <a:r>
              <a:rPr sz="1400" spc="3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between</a:t>
            </a:r>
            <a:endParaRPr sz="1400">
              <a:latin typeface="Calibri"/>
              <a:cs typeface="Calibri"/>
            </a:endParaRPr>
          </a:p>
          <a:p>
            <a:pPr marL="354965">
              <a:lnSpc>
                <a:spcPct val="100000"/>
              </a:lnSpc>
              <a:spcBef>
                <a:spcPts val="1675"/>
              </a:spcBef>
            </a:pP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an organisation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(or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individual)</a:t>
            </a:r>
            <a:r>
              <a:rPr sz="1400" spc="3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and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its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(or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their)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public.</a:t>
            </a:r>
            <a:endParaRPr sz="14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35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buClr>
                <a:srgbClr val="585858"/>
              </a:buClr>
              <a:buSzPct val="128571"/>
              <a:buFont typeface="Microsoft Sans Serif"/>
              <a:buChar char="●"/>
              <a:tabLst>
                <a:tab pos="354965" algn="l"/>
                <a:tab pos="355600" algn="l"/>
              </a:tabLst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Put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more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simply, public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relations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is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about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building</a:t>
            </a:r>
            <a:r>
              <a:rPr sz="1400" spc="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good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relations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with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stakeholders</a:t>
            </a:r>
            <a:r>
              <a:rPr sz="1400" spc="3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(public)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of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 the</a:t>
            </a:r>
            <a:endParaRPr sz="1400">
              <a:latin typeface="Calibri"/>
              <a:cs typeface="Calibri"/>
            </a:endParaRPr>
          </a:p>
          <a:p>
            <a:pPr marL="354965" marR="302895">
              <a:lnSpc>
                <a:spcPct val="200000"/>
              </a:lnSpc>
              <a:spcBef>
                <a:spcPts val="5"/>
              </a:spcBef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business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by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obtaining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favourable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publicity,</a:t>
            </a:r>
            <a:r>
              <a:rPr sz="1400" spc="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building</a:t>
            </a:r>
            <a:r>
              <a:rPr sz="1400" spc="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good</a:t>
            </a:r>
            <a:r>
              <a:rPr sz="1400" spc="-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corporate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image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and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handling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or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heading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off </a:t>
            </a:r>
            <a:r>
              <a:rPr sz="1400" spc="-3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unfavourable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rumours,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stories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and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events.</a:t>
            </a:r>
            <a:endParaRPr sz="1400">
              <a:latin typeface="Calibri"/>
              <a:cs typeface="Calibri"/>
            </a:endParaRPr>
          </a:p>
          <a:p>
            <a:pPr marL="354965" marR="5080" indent="-342900">
              <a:lnSpc>
                <a:spcPct val="200000"/>
              </a:lnSpc>
              <a:buClr>
                <a:srgbClr val="585858"/>
              </a:buClr>
              <a:buSzPct val="128571"/>
              <a:buFont typeface="Microsoft Sans Serif"/>
              <a:buChar char="●"/>
              <a:tabLst>
                <a:tab pos="354965" algn="l"/>
                <a:tab pos="355600" algn="l"/>
              </a:tabLst>
            </a:pP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By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building</a:t>
            </a:r>
            <a:r>
              <a:rPr sz="1400" spc="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good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relationships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with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stakeholders,</a:t>
            </a:r>
            <a:r>
              <a:rPr sz="1400" spc="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particularly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customers,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we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can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generate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positive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word </a:t>
            </a:r>
            <a:r>
              <a:rPr sz="1400" spc="-3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of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mouth and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referrals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from</a:t>
            </a:r>
            <a:r>
              <a:rPr sz="1400" spc="-3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satisfied customers.</a:t>
            </a:r>
            <a:endParaRPr sz="1400">
              <a:latin typeface="Calibri"/>
              <a:cs typeface="Calibri"/>
            </a:endParaRPr>
          </a:p>
        </p:txBody>
      </p:sp>
      <p:pic>
        <p:nvPicPr>
          <p:cNvPr id="5" name="Google Shape;63;p14">
            <a:extLst>
              <a:ext uri="{FF2B5EF4-FFF2-40B4-BE49-F238E27FC236}">
                <a16:creationId xmlns:a16="http://schemas.microsoft.com/office/drawing/2014/main" id="{E5F9CDC4-DEC0-472D-9989-FBA3EF10F2E2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772400" y="75702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90550" y="507237"/>
            <a:ext cx="2795905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spc="-10" dirty="0">
                <a:solidFill>
                  <a:srgbClr val="FF0000"/>
                </a:solidFill>
                <a:latin typeface="Calibri"/>
                <a:cs typeface="Calibri"/>
              </a:rPr>
              <a:t>Tools</a:t>
            </a:r>
            <a:r>
              <a:rPr sz="2200" spc="-5" dirty="0">
                <a:solidFill>
                  <a:srgbClr val="FF0000"/>
                </a:solidFill>
                <a:latin typeface="Calibri"/>
                <a:cs typeface="Calibri"/>
              </a:rPr>
              <a:t> of</a:t>
            </a:r>
            <a:r>
              <a:rPr sz="220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200" spc="-5" dirty="0">
                <a:solidFill>
                  <a:srgbClr val="FF0000"/>
                </a:solidFill>
                <a:latin typeface="Calibri"/>
                <a:cs typeface="Calibri"/>
              </a:rPr>
              <a:t>public </a:t>
            </a:r>
            <a:r>
              <a:rPr sz="2200" spc="-10" dirty="0">
                <a:solidFill>
                  <a:srgbClr val="FF0000"/>
                </a:solidFill>
                <a:latin typeface="Calibri"/>
                <a:cs typeface="Calibri"/>
              </a:rPr>
              <a:t>relations</a:t>
            </a:r>
            <a:endParaRPr sz="22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04850" y="1373505"/>
            <a:ext cx="6446520" cy="23837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105"/>
              </a:spcBef>
              <a:buClr>
                <a:srgbClr val="585858"/>
              </a:buClr>
              <a:buSzPct val="128571"/>
              <a:buFont typeface="Wingdings"/>
              <a:buChar char=""/>
              <a:tabLst>
                <a:tab pos="354965" algn="l"/>
                <a:tab pos="355600" algn="l"/>
              </a:tabLst>
            </a:pP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News</a:t>
            </a:r>
            <a:r>
              <a:rPr sz="1400" spc="-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creation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and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distribution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(media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releases).</a:t>
            </a:r>
            <a:endParaRPr sz="14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1675"/>
              </a:spcBef>
              <a:buClr>
                <a:srgbClr val="585858"/>
              </a:buClr>
              <a:buSzPct val="128571"/>
              <a:buFont typeface="Wingdings"/>
              <a:buChar char=""/>
              <a:tabLst>
                <a:tab pos="354965" algn="l"/>
                <a:tab pos="355600" algn="l"/>
              </a:tabLst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Special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events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such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as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news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conferences,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grand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openings</a:t>
            </a:r>
            <a:r>
              <a:rPr sz="1400" spc="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and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product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launches.</a:t>
            </a:r>
            <a:endParaRPr sz="14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1680"/>
              </a:spcBef>
              <a:buClr>
                <a:srgbClr val="585858"/>
              </a:buClr>
              <a:buSzPct val="128571"/>
              <a:buFont typeface="Wingdings"/>
              <a:buChar char=""/>
              <a:tabLst>
                <a:tab pos="354965" algn="l"/>
                <a:tab pos="355600" algn="l"/>
              </a:tabLst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Speeches and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presentations.</a:t>
            </a:r>
            <a:endParaRPr sz="1400">
              <a:latin typeface="Calibri"/>
              <a:cs typeface="Calibri"/>
            </a:endParaRPr>
          </a:p>
          <a:p>
            <a:pPr marL="394970" indent="-382905">
              <a:lnSpc>
                <a:spcPct val="100000"/>
              </a:lnSpc>
              <a:spcBef>
                <a:spcPts val="1685"/>
              </a:spcBef>
              <a:buClr>
                <a:srgbClr val="585858"/>
              </a:buClr>
              <a:buSzPct val="128571"/>
              <a:buFont typeface="Wingdings"/>
              <a:buChar char=""/>
              <a:tabLst>
                <a:tab pos="394970" algn="l"/>
                <a:tab pos="395605" algn="l"/>
              </a:tabLst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Educational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programs.</a:t>
            </a:r>
            <a:endParaRPr sz="1400">
              <a:latin typeface="Calibri"/>
              <a:cs typeface="Calibri"/>
            </a:endParaRPr>
          </a:p>
          <a:p>
            <a:pPr marL="394970" indent="-382905">
              <a:lnSpc>
                <a:spcPct val="100000"/>
              </a:lnSpc>
              <a:spcBef>
                <a:spcPts val="1680"/>
              </a:spcBef>
              <a:buClr>
                <a:srgbClr val="585858"/>
              </a:buClr>
              <a:buSzPct val="128571"/>
              <a:buFont typeface="Wingdings"/>
              <a:buChar char=""/>
              <a:tabLst>
                <a:tab pos="394970" algn="l"/>
                <a:tab pos="395605" algn="l"/>
              </a:tabLst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Annual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reports,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brochures,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newsletters,</a:t>
            </a:r>
            <a:r>
              <a:rPr sz="1400" spc="3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magazines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and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Audio–visual</a:t>
            </a:r>
            <a:r>
              <a:rPr sz="1400" spc="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presentations.</a:t>
            </a:r>
            <a:endParaRPr sz="14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1680"/>
              </a:spcBef>
              <a:buClr>
                <a:srgbClr val="585858"/>
              </a:buClr>
              <a:buSzPct val="128571"/>
              <a:buFont typeface="Wingdings"/>
              <a:buChar char=""/>
              <a:tabLst>
                <a:tab pos="354965" algn="l"/>
                <a:tab pos="355600" algn="l"/>
              </a:tabLst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Community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activities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and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sponsorships.</a:t>
            </a:r>
            <a:endParaRPr sz="1400">
              <a:latin typeface="Calibri"/>
              <a:cs typeface="Calibri"/>
            </a:endParaRPr>
          </a:p>
        </p:txBody>
      </p:sp>
      <p:pic>
        <p:nvPicPr>
          <p:cNvPr id="5" name="Google Shape;63;p14">
            <a:extLst>
              <a:ext uri="{FF2B5EF4-FFF2-40B4-BE49-F238E27FC236}">
                <a16:creationId xmlns:a16="http://schemas.microsoft.com/office/drawing/2014/main" id="{A8F1A7F8-D2A9-47FC-B9F6-A47D801806F3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772400" y="75702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04139" rIns="0" bIns="0" rtlCol="0">
            <a:spAutoFit/>
          </a:bodyPr>
          <a:lstStyle/>
          <a:p>
            <a:pPr marL="360680" algn="ctr">
              <a:lnSpc>
                <a:spcPct val="100000"/>
              </a:lnSpc>
              <a:spcBef>
                <a:spcPts val="819"/>
              </a:spcBef>
            </a:pPr>
            <a:r>
              <a:rPr spc="-10" dirty="0"/>
              <a:t>THANKING</a:t>
            </a:r>
            <a:r>
              <a:rPr spc="-5" dirty="0"/>
              <a:t> YOU</a:t>
            </a:r>
          </a:p>
          <a:p>
            <a:pPr marL="360680" algn="ctr">
              <a:lnSpc>
                <a:spcPct val="100000"/>
              </a:lnSpc>
              <a:spcBef>
                <a:spcPts val="725"/>
              </a:spcBef>
            </a:pPr>
            <a:r>
              <a:rPr spc="-5" dirty="0">
                <a:solidFill>
                  <a:srgbClr val="FF0000"/>
                </a:solidFill>
              </a:rPr>
              <a:t>ODM</a:t>
            </a:r>
            <a:r>
              <a:rPr spc="-20" dirty="0">
                <a:solidFill>
                  <a:srgbClr val="FF0000"/>
                </a:solidFill>
              </a:rPr>
              <a:t> </a:t>
            </a:r>
            <a:r>
              <a:rPr spc="-5" dirty="0">
                <a:solidFill>
                  <a:srgbClr val="FF0000"/>
                </a:solidFill>
              </a:rPr>
              <a:t>EDUCATIONAL</a:t>
            </a:r>
            <a:r>
              <a:rPr spc="10" dirty="0">
                <a:solidFill>
                  <a:srgbClr val="FF0000"/>
                </a:solidFill>
              </a:rPr>
              <a:t> </a:t>
            </a:r>
            <a:r>
              <a:rPr spc="-5" dirty="0">
                <a:solidFill>
                  <a:srgbClr val="FF0000"/>
                </a:solidFill>
              </a:rPr>
              <a:t>GROUP</a:t>
            </a:r>
          </a:p>
        </p:txBody>
      </p:sp>
      <p:pic>
        <p:nvPicPr>
          <p:cNvPr id="3" name="Google Shape;63;p14">
            <a:extLst>
              <a:ext uri="{FF2B5EF4-FFF2-40B4-BE49-F238E27FC236}">
                <a16:creationId xmlns:a16="http://schemas.microsoft.com/office/drawing/2014/main" id="{94A169C9-D61B-4710-A44B-6EC6EAF6BFC2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772400" y="75702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697735" y="484631"/>
            <a:ext cx="4899660" cy="4352544"/>
          </a:xfrm>
          <a:prstGeom prst="rect">
            <a:avLst/>
          </a:prstGeom>
        </p:spPr>
      </p:pic>
      <p:pic>
        <p:nvPicPr>
          <p:cNvPr id="4" name="Google Shape;63;p14">
            <a:extLst>
              <a:ext uri="{FF2B5EF4-FFF2-40B4-BE49-F238E27FC236}">
                <a16:creationId xmlns:a16="http://schemas.microsoft.com/office/drawing/2014/main" id="{7A6B0708-44B3-4EC6-B6BA-AF8643428502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772400" y="75702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90550" y="507237"/>
            <a:ext cx="4554855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spc="-5" dirty="0">
                <a:solidFill>
                  <a:srgbClr val="FF0000"/>
                </a:solidFill>
                <a:latin typeface="Calibri"/>
                <a:cs typeface="Calibri"/>
              </a:rPr>
              <a:t>CRITERIA FOR</a:t>
            </a:r>
            <a:r>
              <a:rPr sz="2200" spc="1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200" spc="-5" dirty="0">
                <a:solidFill>
                  <a:srgbClr val="FF0000"/>
                </a:solidFill>
                <a:latin typeface="Calibri"/>
                <a:cs typeface="Calibri"/>
              </a:rPr>
              <a:t>SOUND</a:t>
            </a:r>
            <a:r>
              <a:rPr sz="2200" spc="-1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200" spc="-5" dirty="0">
                <a:solidFill>
                  <a:srgbClr val="FF0000"/>
                </a:solidFill>
                <a:latin typeface="Calibri"/>
                <a:cs typeface="Calibri"/>
              </a:rPr>
              <a:t>SALES</a:t>
            </a:r>
            <a:r>
              <a:rPr sz="2200" spc="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200" spc="-5" dirty="0">
                <a:solidFill>
                  <a:srgbClr val="FF0000"/>
                </a:solidFill>
                <a:latin typeface="Calibri"/>
                <a:cs typeface="Calibri"/>
              </a:rPr>
              <a:t>STRATEGY</a:t>
            </a:r>
            <a:endParaRPr sz="22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04850" y="1373505"/>
            <a:ext cx="6235065" cy="11029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105"/>
              </a:spcBef>
              <a:buClr>
                <a:srgbClr val="585858"/>
              </a:buClr>
              <a:buSzPct val="128571"/>
              <a:buFont typeface="Microsoft Sans Serif"/>
              <a:buChar char="●"/>
              <a:tabLst>
                <a:tab pos="354965" algn="l"/>
                <a:tab pos="355600" algn="l"/>
              </a:tabLst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Sales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strategy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should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be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well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defined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and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presented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in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unambiguous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statements.</a:t>
            </a:r>
            <a:endParaRPr sz="14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1675"/>
              </a:spcBef>
              <a:buClr>
                <a:srgbClr val="585858"/>
              </a:buClr>
              <a:buSzPct val="128571"/>
              <a:buFont typeface="Microsoft Sans Serif"/>
              <a:buChar char="●"/>
              <a:tabLst>
                <a:tab pos="354965" algn="l"/>
                <a:tab pos="355600" algn="l"/>
              </a:tabLst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They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should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have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a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specific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product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market focus.</a:t>
            </a:r>
            <a:endParaRPr sz="14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1680"/>
              </a:spcBef>
              <a:buClr>
                <a:srgbClr val="585858"/>
              </a:buClr>
              <a:buSzPct val="128571"/>
              <a:buFont typeface="Microsoft Sans Serif"/>
              <a:buChar char="●"/>
              <a:tabLst>
                <a:tab pos="354965" algn="l"/>
                <a:tab pos="355600" algn="l"/>
              </a:tabLst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They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must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act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towards</a:t>
            </a:r>
            <a:r>
              <a:rPr sz="1400" spc="-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gaining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competitive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advantage</a:t>
            </a:r>
            <a:r>
              <a:rPr sz="1400" spc="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for</a:t>
            </a:r>
            <a:r>
              <a:rPr sz="1400" spc="-3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firm.</a:t>
            </a:r>
            <a:endParaRPr sz="1400">
              <a:latin typeface="Calibri"/>
              <a:cs typeface="Calibri"/>
            </a:endParaRPr>
          </a:p>
        </p:txBody>
      </p:sp>
      <p:pic>
        <p:nvPicPr>
          <p:cNvPr id="5" name="Google Shape;63;p14">
            <a:extLst>
              <a:ext uri="{FF2B5EF4-FFF2-40B4-BE49-F238E27FC236}">
                <a16:creationId xmlns:a16="http://schemas.microsoft.com/office/drawing/2014/main" id="{C7957A2E-2426-45F3-BAD0-014FBE06097B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772400" y="75702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90550" y="507237"/>
            <a:ext cx="4046854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spc="-5" dirty="0">
                <a:solidFill>
                  <a:srgbClr val="FF0000"/>
                </a:solidFill>
                <a:latin typeface="Calibri"/>
                <a:cs typeface="Calibri"/>
              </a:rPr>
              <a:t>SIGNIFICANCE OF</a:t>
            </a:r>
            <a:r>
              <a:rPr sz="2200" spc="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200" spc="-5" dirty="0">
                <a:solidFill>
                  <a:srgbClr val="FF0000"/>
                </a:solidFill>
                <a:latin typeface="Calibri"/>
                <a:cs typeface="Calibri"/>
              </a:rPr>
              <a:t>SALES</a:t>
            </a:r>
            <a:r>
              <a:rPr sz="220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200" spc="-5" dirty="0">
                <a:solidFill>
                  <a:srgbClr val="FF0000"/>
                </a:solidFill>
                <a:latin typeface="Calibri"/>
                <a:cs typeface="Calibri"/>
              </a:rPr>
              <a:t>STRATEGY</a:t>
            </a:r>
            <a:endParaRPr sz="22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04850" y="1373505"/>
            <a:ext cx="8228330" cy="28003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105"/>
              </a:spcBef>
              <a:buClr>
                <a:srgbClr val="585858"/>
              </a:buClr>
              <a:buSzPct val="128571"/>
              <a:buFont typeface="Microsoft Sans Serif"/>
              <a:buChar char="●"/>
              <a:tabLst>
                <a:tab pos="354965" algn="l"/>
                <a:tab pos="355600" algn="l"/>
              </a:tabLst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Creating</a:t>
            </a:r>
            <a:r>
              <a:rPr sz="1400" spc="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awareness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about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business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environment: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Planning,</a:t>
            </a:r>
            <a:r>
              <a:rPr sz="1400" spc="4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an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effective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sales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strategy</a:t>
            </a:r>
            <a:r>
              <a:rPr sz="1400" spc="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requires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looking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at</a:t>
            </a:r>
            <a:endParaRPr sz="1400">
              <a:latin typeface="Calibri"/>
              <a:cs typeface="Calibri"/>
            </a:endParaRPr>
          </a:p>
          <a:p>
            <a:pPr marL="354965">
              <a:lnSpc>
                <a:spcPct val="100000"/>
              </a:lnSpc>
              <a:spcBef>
                <a:spcPts val="1675"/>
              </a:spcBef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long term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sales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goals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and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analyzing</a:t>
            </a:r>
            <a:r>
              <a:rPr sz="1400" spc="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business</a:t>
            </a:r>
            <a:r>
              <a:rPr sz="1400" spc="3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sales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cycle,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as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well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as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meeting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sales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people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and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familiarizing</a:t>
            </a:r>
            <a:endParaRPr sz="14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350">
              <a:latin typeface="Calibri"/>
              <a:cs typeface="Calibri"/>
            </a:endParaRPr>
          </a:p>
          <a:p>
            <a:pPr marL="354965">
              <a:lnSpc>
                <a:spcPct val="100000"/>
              </a:lnSpc>
            </a:pP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with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career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goals.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 This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will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help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owners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and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managers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to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gain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more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precise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knowledge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of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sales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intervals,</a:t>
            </a:r>
            <a:endParaRPr sz="14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350">
              <a:latin typeface="Calibri"/>
              <a:cs typeface="Calibri"/>
            </a:endParaRPr>
          </a:p>
          <a:p>
            <a:pPr marL="354965">
              <a:lnSpc>
                <a:spcPct val="100000"/>
              </a:lnSpc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seasonal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changes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and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motivating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factors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about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the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sales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team.</a:t>
            </a:r>
            <a:endParaRPr sz="14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135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buClr>
                <a:srgbClr val="585858"/>
              </a:buClr>
              <a:buSzPct val="128571"/>
              <a:buFont typeface="Microsoft Sans Serif"/>
              <a:buChar char="●"/>
              <a:tabLst>
                <a:tab pos="354965" algn="l"/>
                <a:tab pos="355600" algn="l"/>
              </a:tabLst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Helps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in measuring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short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term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performance</a:t>
            </a:r>
            <a:r>
              <a:rPr sz="1400" spc="-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of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sales: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After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 creating</a:t>
            </a:r>
            <a:r>
              <a:rPr sz="1400" spc="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long term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goals,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sales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managers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create</a:t>
            </a:r>
            <a:endParaRPr sz="1400">
              <a:latin typeface="Calibri"/>
              <a:cs typeface="Calibri"/>
            </a:endParaRPr>
          </a:p>
          <a:p>
            <a:pPr marL="354965" marR="121920">
              <a:lnSpc>
                <a:spcPct val="200000"/>
              </a:lnSpc>
              <a:spcBef>
                <a:spcPts val="5"/>
              </a:spcBef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monthly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and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weekly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strategies.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This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allows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for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 short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term performance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evaluation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of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sales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team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and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allows </a:t>
            </a:r>
            <a:r>
              <a:rPr sz="1400" spc="-3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to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take remedial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action if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targets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are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not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achieved.</a:t>
            </a:r>
            <a:endParaRPr sz="1400">
              <a:latin typeface="Calibri"/>
              <a:cs typeface="Calibri"/>
            </a:endParaRPr>
          </a:p>
        </p:txBody>
      </p:sp>
      <p:pic>
        <p:nvPicPr>
          <p:cNvPr id="5" name="Google Shape;63;p14">
            <a:extLst>
              <a:ext uri="{FF2B5EF4-FFF2-40B4-BE49-F238E27FC236}">
                <a16:creationId xmlns:a16="http://schemas.microsoft.com/office/drawing/2014/main" id="{6A7474EC-04C9-4F79-9108-198CFDAB85BB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772400" y="75702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90550" y="507237"/>
            <a:ext cx="3115310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spc="-10" dirty="0">
                <a:solidFill>
                  <a:srgbClr val="FF0000"/>
                </a:solidFill>
                <a:latin typeface="Calibri"/>
                <a:cs typeface="Calibri"/>
              </a:rPr>
              <a:t>TYPES </a:t>
            </a:r>
            <a:r>
              <a:rPr sz="2200" spc="-5" dirty="0">
                <a:solidFill>
                  <a:srgbClr val="FF0000"/>
                </a:solidFill>
                <a:latin typeface="Calibri"/>
                <a:cs typeface="Calibri"/>
              </a:rPr>
              <a:t>OF SALES STRATEGY</a:t>
            </a:r>
            <a:endParaRPr sz="22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04850" y="1373505"/>
            <a:ext cx="8199120" cy="15201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105"/>
              </a:spcBef>
              <a:buClr>
                <a:srgbClr val="585858"/>
              </a:buClr>
              <a:buSzPct val="128571"/>
              <a:buFont typeface="Microsoft Sans Serif"/>
              <a:buChar char="●"/>
              <a:tabLst>
                <a:tab pos="354965" algn="l"/>
                <a:tab pos="355600" algn="l"/>
              </a:tabLst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Direct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sales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strategy:</a:t>
            </a:r>
            <a:r>
              <a:rPr sz="1400" spc="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Organizations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opting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for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 direct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sales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strategy</a:t>
            </a:r>
            <a:r>
              <a:rPr sz="1400" spc="3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hire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representatives</a:t>
            </a:r>
            <a:r>
              <a:rPr sz="1400" spc="4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to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sell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their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product/</a:t>
            </a:r>
            <a:endParaRPr sz="1400">
              <a:latin typeface="Calibri"/>
              <a:cs typeface="Calibri"/>
            </a:endParaRPr>
          </a:p>
          <a:p>
            <a:pPr marL="354965">
              <a:lnSpc>
                <a:spcPct val="100000"/>
              </a:lnSpc>
              <a:spcBef>
                <a:spcPts val="1675"/>
              </a:spcBef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services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directly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to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customers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or sell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through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internet.</a:t>
            </a:r>
            <a:endParaRPr sz="14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35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buClr>
                <a:srgbClr val="585858"/>
              </a:buClr>
              <a:buSzPct val="128571"/>
              <a:buFont typeface="Microsoft Sans Serif"/>
              <a:buChar char="●"/>
              <a:tabLst>
                <a:tab pos="354965" algn="l"/>
                <a:tab pos="355600" algn="l"/>
              </a:tabLst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Indirect</a:t>
            </a:r>
            <a:r>
              <a:rPr sz="1400" spc="3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sales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strategy:</a:t>
            </a:r>
            <a:r>
              <a:rPr sz="1400" spc="3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Companies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operating</a:t>
            </a:r>
            <a:r>
              <a:rPr sz="1400" spc="3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an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indirect</a:t>
            </a:r>
            <a:r>
              <a:rPr sz="1400" spc="3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sales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strategy,</a:t>
            </a:r>
            <a:r>
              <a:rPr sz="1400" spc="3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to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market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their</a:t>
            </a:r>
            <a:r>
              <a:rPr sz="1400" spc="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products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through</a:t>
            </a:r>
            <a:endParaRPr sz="1400">
              <a:latin typeface="Calibri"/>
              <a:cs typeface="Calibri"/>
            </a:endParaRPr>
          </a:p>
          <a:p>
            <a:pPr marL="354965">
              <a:lnSpc>
                <a:spcPct val="100000"/>
              </a:lnSpc>
              <a:spcBef>
                <a:spcPts val="1685"/>
              </a:spcBef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intermediaries</a:t>
            </a:r>
            <a:r>
              <a:rPr sz="1400" spc="3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such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as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wholesalers,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distributors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or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retailers</a:t>
            </a:r>
            <a:r>
              <a:rPr sz="1400" spc="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who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 may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sell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products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of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competitors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also.</a:t>
            </a:r>
            <a:endParaRPr sz="1400">
              <a:latin typeface="Calibri"/>
              <a:cs typeface="Calibri"/>
            </a:endParaRPr>
          </a:p>
        </p:txBody>
      </p:sp>
      <p:pic>
        <p:nvPicPr>
          <p:cNvPr id="5" name="Google Shape;63;p14">
            <a:extLst>
              <a:ext uri="{FF2B5EF4-FFF2-40B4-BE49-F238E27FC236}">
                <a16:creationId xmlns:a16="http://schemas.microsoft.com/office/drawing/2014/main" id="{795752B1-1099-4A7A-9350-41FADABB22F3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772400" y="75702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207511" y="1197438"/>
            <a:ext cx="3187065" cy="1631857"/>
          </a:xfrm>
          <a:prstGeom prst="rect">
            <a:avLst/>
          </a:prstGeom>
        </p:spPr>
        <p:txBody>
          <a:bodyPr vert="horz" wrap="square" lIns="0" tIns="5397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425"/>
              </a:spcBef>
            </a:pPr>
            <a:endParaRPr lang="en-US" sz="1800" b="1" spc="-10" dirty="0">
              <a:latin typeface="Arial"/>
              <a:cs typeface="Arial"/>
            </a:endParaRPr>
          </a:p>
          <a:p>
            <a:pPr algn="ctr">
              <a:lnSpc>
                <a:spcPct val="100000"/>
              </a:lnSpc>
              <a:spcBef>
                <a:spcPts val="425"/>
              </a:spcBef>
            </a:pPr>
            <a:endParaRPr lang="en-IN" b="1" spc="-10" dirty="0">
              <a:latin typeface="Arial"/>
              <a:cs typeface="Arial"/>
            </a:endParaRPr>
          </a:p>
          <a:p>
            <a:pPr algn="ctr">
              <a:lnSpc>
                <a:spcPct val="100000"/>
              </a:lnSpc>
              <a:spcBef>
                <a:spcPts val="425"/>
              </a:spcBef>
            </a:pPr>
            <a:endParaRPr lang="en-IN" sz="1800" b="1" spc="-10" dirty="0">
              <a:latin typeface="Arial"/>
              <a:cs typeface="Arial"/>
            </a:endParaRPr>
          </a:p>
          <a:p>
            <a:pPr algn="ctr">
              <a:lnSpc>
                <a:spcPct val="100000"/>
              </a:lnSpc>
              <a:spcBef>
                <a:spcPts val="425"/>
              </a:spcBef>
            </a:pPr>
            <a:r>
              <a:rPr sz="1800" b="1" spc="-10" dirty="0">
                <a:latin typeface="Arial"/>
                <a:cs typeface="Arial"/>
              </a:rPr>
              <a:t>THANKING</a:t>
            </a:r>
            <a:r>
              <a:rPr sz="1800" b="1" spc="5" dirty="0">
                <a:latin typeface="Arial"/>
                <a:cs typeface="Arial"/>
              </a:rPr>
              <a:t> </a:t>
            </a:r>
            <a:r>
              <a:rPr sz="1800" b="1" dirty="0">
                <a:latin typeface="Arial"/>
                <a:cs typeface="Arial"/>
              </a:rPr>
              <a:t>YOU</a:t>
            </a:r>
            <a:endParaRPr sz="1800" dirty="0">
              <a:latin typeface="Arial"/>
              <a:cs typeface="Arial"/>
            </a:endParaRPr>
          </a:p>
          <a:p>
            <a:pPr algn="ctr">
              <a:lnSpc>
                <a:spcPct val="100000"/>
              </a:lnSpc>
              <a:spcBef>
                <a:spcPts val="330"/>
              </a:spcBef>
            </a:pPr>
            <a:r>
              <a:rPr sz="1800" b="1" dirty="0">
                <a:solidFill>
                  <a:srgbClr val="FF0000"/>
                </a:solidFill>
                <a:latin typeface="Arial"/>
                <a:cs typeface="Arial"/>
              </a:rPr>
              <a:t>ODM</a:t>
            </a:r>
            <a:r>
              <a:rPr sz="1800" b="1" spc="-25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1800" b="1" spc="-10" dirty="0">
                <a:solidFill>
                  <a:srgbClr val="FF0000"/>
                </a:solidFill>
                <a:latin typeface="Arial"/>
                <a:cs typeface="Arial"/>
              </a:rPr>
              <a:t>EDUCATIONAL</a:t>
            </a:r>
            <a:r>
              <a:rPr sz="1800" b="1" spc="20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1800" b="1" dirty="0">
                <a:solidFill>
                  <a:srgbClr val="FF0000"/>
                </a:solidFill>
                <a:latin typeface="Arial"/>
                <a:cs typeface="Arial"/>
              </a:rPr>
              <a:t>GROUP</a:t>
            </a:r>
            <a:endParaRPr sz="1800" dirty="0">
              <a:latin typeface="Arial"/>
              <a:cs typeface="Arial"/>
            </a:endParaRPr>
          </a:p>
        </p:txBody>
      </p:sp>
      <p:pic>
        <p:nvPicPr>
          <p:cNvPr id="3" name="Google Shape;63;p14">
            <a:extLst>
              <a:ext uri="{FF2B5EF4-FFF2-40B4-BE49-F238E27FC236}">
                <a16:creationId xmlns:a16="http://schemas.microsoft.com/office/drawing/2014/main" id="{1AD3DDEB-0EB4-451F-91B9-1E10C06D72C4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772400" y="75702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90550" y="507237"/>
            <a:ext cx="4108450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spc="-5" dirty="0">
                <a:solidFill>
                  <a:srgbClr val="FF0000"/>
                </a:solidFill>
                <a:latin typeface="Calibri"/>
                <a:cs typeface="Calibri"/>
              </a:rPr>
              <a:t>COMPONENTS</a:t>
            </a:r>
            <a:r>
              <a:rPr sz="2200" spc="-1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200" spc="-5" dirty="0">
                <a:solidFill>
                  <a:srgbClr val="FF0000"/>
                </a:solidFill>
                <a:latin typeface="Calibri"/>
                <a:cs typeface="Calibri"/>
              </a:rPr>
              <a:t>OF</a:t>
            </a:r>
            <a:r>
              <a:rPr sz="2200" spc="-1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200" spc="-5" dirty="0">
                <a:solidFill>
                  <a:srgbClr val="FF0000"/>
                </a:solidFill>
                <a:latin typeface="Calibri"/>
                <a:cs typeface="Calibri"/>
              </a:rPr>
              <a:t>SALES</a:t>
            </a:r>
            <a:r>
              <a:rPr sz="2200" spc="-1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200" spc="-5" dirty="0">
                <a:solidFill>
                  <a:srgbClr val="FF0000"/>
                </a:solidFill>
                <a:latin typeface="Calibri"/>
                <a:cs typeface="Calibri"/>
              </a:rPr>
              <a:t>STRATEGY</a:t>
            </a:r>
            <a:endParaRPr sz="22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04850" y="1373505"/>
            <a:ext cx="1955800" cy="15303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105"/>
              </a:spcBef>
              <a:buClr>
                <a:srgbClr val="585858"/>
              </a:buClr>
              <a:buSzPct val="128571"/>
              <a:buFont typeface="Microsoft Sans Serif"/>
              <a:buChar char="●"/>
              <a:tabLst>
                <a:tab pos="354965" algn="l"/>
                <a:tab pos="355600" algn="l"/>
              </a:tabLst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Product</a:t>
            </a:r>
            <a:r>
              <a:rPr sz="1400" spc="-3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placement</a:t>
            </a:r>
            <a:endParaRPr sz="14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1675"/>
              </a:spcBef>
              <a:buClr>
                <a:srgbClr val="585858"/>
              </a:buClr>
              <a:buSzPct val="128571"/>
              <a:buFont typeface="Microsoft Sans Serif"/>
              <a:buChar char="●"/>
              <a:tabLst>
                <a:tab pos="354965" algn="l"/>
                <a:tab pos="355600" algn="l"/>
              </a:tabLst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Promotion</a:t>
            </a:r>
            <a:endParaRPr sz="14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1680"/>
              </a:spcBef>
              <a:buClr>
                <a:srgbClr val="585858"/>
              </a:buClr>
              <a:buSzPct val="128571"/>
              <a:buFont typeface="Microsoft Sans Serif"/>
              <a:buChar char="●"/>
              <a:tabLst>
                <a:tab pos="354965" algn="l"/>
                <a:tab pos="355600" algn="l"/>
              </a:tabLst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Testimonials</a:t>
            </a:r>
            <a:endParaRPr sz="14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1685"/>
              </a:spcBef>
              <a:buClr>
                <a:srgbClr val="585858"/>
              </a:buClr>
              <a:buSzPct val="128571"/>
              <a:buFont typeface="Microsoft Sans Serif"/>
              <a:buChar char="●"/>
              <a:tabLst>
                <a:tab pos="354965" algn="l"/>
                <a:tab pos="355600" algn="l"/>
              </a:tabLst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Core</a:t>
            </a:r>
            <a:r>
              <a:rPr sz="1400" spc="-3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selling</a:t>
            </a:r>
            <a:r>
              <a:rPr sz="1400" spc="-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strategies</a:t>
            </a:r>
            <a:endParaRPr sz="1400">
              <a:latin typeface="Calibri"/>
              <a:cs typeface="Calibri"/>
            </a:endParaRPr>
          </a:p>
        </p:txBody>
      </p:sp>
      <p:pic>
        <p:nvPicPr>
          <p:cNvPr id="5" name="Google Shape;63;p14">
            <a:extLst>
              <a:ext uri="{FF2B5EF4-FFF2-40B4-BE49-F238E27FC236}">
                <a16:creationId xmlns:a16="http://schemas.microsoft.com/office/drawing/2014/main" id="{AF869871-D7BA-455F-BF3E-B183C2634B8F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772400" y="75702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90550" y="507237"/>
            <a:ext cx="3775710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spc="-5" dirty="0">
                <a:solidFill>
                  <a:srgbClr val="FF0000"/>
                </a:solidFill>
                <a:latin typeface="Calibri"/>
                <a:cs typeface="Calibri"/>
              </a:rPr>
              <a:t>FUNCTIONS</a:t>
            </a:r>
            <a:r>
              <a:rPr sz="2200" spc="-1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200" spc="-5" dirty="0">
                <a:solidFill>
                  <a:srgbClr val="FF0000"/>
                </a:solidFill>
                <a:latin typeface="Calibri"/>
                <a:cs typeface="Calibri"/>
              </a:rPr>
              <a:t>OF SALES</a:t>
            </a:r>
            <a:r>
              <a:rPr sz="220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200" spc="-5" dirty="0">
                <a:solidFill>
                  <a:srgbClr val="FF0000"/>
                </a:solidFill>
                <a:latin typeface="Calibri"/>
                <a:cs typeface="Calibri"/>
              </a:rPr>
              <a:t>STRATEGY</a:t>
            </a:r>
            <a:endParaRPr sz="22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04850" y="1373505"/>
            <a:ext cx="2249170" cy="67627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105"/>
              </a:spcBef>
              <a:buClr>
                <a:srgbClr val="585858"/>
              </a:buClr>
              <a:buSzPct val="128571"/>
              <a:buFont typeface="Microsoft Sans Serif"/>
              <a:buChar char="●"/>
              <a:tabLst>
                <a:tab pos="354965" algn="l"/>
                <a:tab pos="355600" algn="l"/>
              </a:tabLst>
            </a:pP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New</a:t>
            </a:r>
            <a:r>
              <a:rPr sz="1400" spc="-3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customer</a:t>
            </a:r>
            <a:r>
              <a:rPr sz="1400" spc="-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acquisition</a:t>
            </a:r>
            <a:endParaRPr sz="14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1675"/>
              </a:spcBef>
              <a:buClr>
                <a:srgbClr val="585858"/>
              </a:buClr>
              <a:buSzPct val="128571"/>
              <a:buFont typeface="Microsoft Sans Serif"/>
              <a:buChar char="●"/>
              <a:tabLst>
                <a:tab pos="354965" algn="l"/>
                <a:tab pos="355600" algn="l"/>
              </a:tabLst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Customer</a:t>
            </a:r>
            <a:r>
              <a:rPr sz="1400" spc="-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retention</a:t>
            </a:r>
            <a:endParaRPr sz="1400">
              <a:latin typeface="Calibri"/>
              <a:cs typeface="Calibri"/>
            </a:endParaRPr>
          </a:p>
        </p:txBody>
      </p:sp>
      <p:pic>
        <p:nvPicPr>
          <p:cNvPr id="5" name="Google Shape;63;p14">
            <a:extLst>
              <a:ext uri="{FF2B5EF4-FFF2-40B4-BE49-F238E27FC236}">
                <a16:creationId xmlns:a16="http://schemas.microsoft.com/office/drawing/2014/main" id="{40826649-42F3-4B4D-B1EE-BFCE40846EDE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772400" y="75702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</TotalTime>
  <Words>1368</Words>
  <Application>Microsoft Office PowerPoint</Application>
  <PresentationFormat>On-screen Show (16:9)</PresentationFormat>
  <Paragraphs>167</Paragraphs>
  <Slides>27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32" baseType="lpstr">
      <vt:lpstr>Arial</vt:lpstr>
      <vt:lpstr>Calibri</vt:lpstr>
      <vt:lpstr>Microsoft Sans Serif</vt:lpstr>
      <vt:lpstr>Wingdings</vt:lpstr>
      <vt:lpstr>Office Theme</vt:lpstr>
      <vt:lpstr>SALES AND PROMOTION STRATEGY</vt:lpstr>
      <vt:lpstr>SALES STRATEGY</vt:lpstr>
      <vt:lpstr>PowerPoint Presentation</vt:lpstr>
      <vt:lpstr>CRITERIA FOR SOUND SALES STRATEGY</vt:lpstr>
      <vt:lpstr>SIGNIFICANCE OF SALES STRATEGY</vt:lpstr>
      <vt:lpstr>TYPES OF SALES STRATEGY</vt:lpstr>
      <vt:lpstr>PowerPoint Presentation</vt:lpstr>
      <vt:lpstr>COMPONENTS OF SALES STRATEGY</vt:lpstr>
      <vt:lpstr>FUNCTIONS OF SALES STRATEGY</vt:lpstr>
      <vt:lpstr>CONSIDERATIONS WHILE FORMULATING SALES STRATEGY</vt:lpstr>
      <vt:lpstr>PowerPoint Presentation</vt:lpstr>
      <vt:lpstr>PROMOTION STRATEGY</vt:lpstr>
      <vt:lpstr>VARIOUS APPROACHES OF PROMOTION</vt:lpstr>
      <vt:lpstr>PowerPoint Presentation</vt:lpstr>
      <vt:lpstr>PROMOTION MIX</vt:lpstr>
      <vt:lpstr>PowerPoint Presentation</vt:lpstr>
      <vt:lpstr>ADVERTISING</vt:lpstr>
      <vt:lpstr>Rules of advertising</vt:lpstr>
      <vt:lpstr>PowerPoint Presentation</vt:lpstr>
      <vt:lpstr>Developing effective advertising (AIDA)</vt:lpstr>
      <vt:lpstr>Commonly used media</vt:lpstr>
      <vt:lpstr>PERSONAL SELLING</vt:lpstr>
      <vt:lpstr>SALES PROMOTION</vt:lpstr>
      <vt:lpstr>PowerPoint Presentation</vt:lpstr>
      <vt:lpstr>PUBLIC RELATIONS</vt:lpstr>
      <vt:lpstr>Tools of public relations</vt:lpstr>
      <vt:lpstr>THANKING YOU ODM EDUCATIONAL GROUP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Lucky Mishra</cp:lastModifiedBy>
  <cp:revision>2</cp:revision>
  <dcterms:created xsi:type="dcterms:W3CDTF">2022-04-06T02:10:12Z</dcterms:created>
  <dcterms:modified xsi:type="dcterms:W3CDTF">2022-04-06T03:00:18Z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2020-10-27T00:00:00Z</vt:filetime>
  </property>
  <property fmtid="{D5CDD505-2E9C-101B-9397-08002B2CF9AE}" pid="3" name="Creator">
    <vt:lpwstr>Microsoft® PowerPoint® for Microsoft 365</vt:lpwstr>
  </property>
  <property fmtid="{D5CDD505-2E9C-101B-9397-08002B2CF9AE}" pid="4" name="LastSaved">
    <vt:filetime>2022-04-06T00:00:00Z</vt:filetime>
  </property>
</Properties>
</file>