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5F7E4F76-E89B-46B6-8618-2AC88E9E9219}"/>
    <pc:docChg chg="custSel modSld">
      <pc:chgData name="Lucky Mishra" userId="b0060985c44069fe" providerId="LiveId" clId="{5F7E4F76-E89B-46B6-8618-2AC88E9E9219}" dt="2022-04-06T02:27:50.422" v="80"/>
      <pc:docMkLst>
        <pc:docMk/>
      </pc:docMkLst>
      <pc:sldChg chg="addSp delSp modSp mod">
        <pc:chgData name="Lucky Mishra" userId="b0060985c44069fe" providerId="LiveId" clId="{5F7E4F76-E89B-46B6-8618-2AC88E9E9219}" dt="2022-04-06T02:22:59.673" v="2" actId="1076"/>
        <pc:sldMkLst>
          <pc:docMk/>
          <pc:sldMk cId="0" sldId="256"/>
        </pc:sldMkLst>
        <pc:picChg chg="del">
          <ac:chgData name="Lucky Mishra" userId="b0060985c44069fe" providerId="LiveId" clId="{5F7E4F76-E89B-46B6-8618-2AC88E9E9219}" dt="2022-04-06T02:22:53.336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2:59.673" v="2" actId="1076"/>
          <ac:picMkLst>
            <pc:docMk/>
            <pc:sldMk cId="0" sldId="256"/>
            <ac:picMk id="6" creationId="{7550FF57-2FC9-4FA7-9448-E95D29B191CF}"/>
          </ac:picMkLst>
        </pc:picChg>
      </pc:sldChg>
      <pc:sldChg chg="addSp delSp modSp mod">
        <pc:chgData name="Lucky Mishra" userId="b0060985c44069fe" providerId="LiveId" clId="{5F7E4F76-E89B-46B6-8618-2AC88E9E9219}" dt="2022-04-06T02:23:08.233" v="5" actId="1076"/>
        <pc:sldMkLst>
          <pc:docMk/>
          <pc:sldMk cId="0" sldId="257"/>
        </pc:sldMkLst>
        <pc:picChg chg="del">
          <ac:chgData name="Lucky Mishra" userId="b0060985c44069fe" providerId="LiveId" clId="{5F7E4F76-E89B-46B6-8618-2AC88E9E9219}" dt="2022-04-06T02:23:02.850" v="3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08.233" v="5" actId="1076"/>
          <ac:picMkLst>
            <pc:docMk/>
            <pc:sldMk cId="0" sldId="257"/>
            <ac:picMk id="5" creationId="{7550FF57-2FC9-4FA7-9448-E95D29B191CF}"/>
          </ac:picMkLst>
        </pc:picChg>
      </pc:sldChg>
      <pc:sldChg chg="addSp delSp modSp mod">
        <pc:chgData name="Lucky Mishra" userId="b0060985c44069fe" providerId="LiveId" clId="{5F7E4F76-E89B-46B6-8618-2AC88E9E9219}" dt="2022-04-06T02:23:16.930" v="7"/>
        <pc:sldMkLst>
          <pc:docMk/>
          <pc:sldMk cId="0" sldId="258"/>
        </pc:sldMkLst>
        <pc:picChg chg="del">
          <ac:chgData name="Lucky Mishra" userId="b0060985c44069fe" providerId="LiveId" clId="{5F7E4F76-E89B-46B6-8618-2AC88E9E9219}" dt="2022-04-06T02:23:15.496" v="6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16.930" v="7"/>
          <ac:picMkLst>
            <pc:docMk/>
            <pc:sldMk cId="0" sldId="258"/>
            <ac:picMk id="5" creationId="{3F5189AE-71BF-4E80-AECF-DD7A65F6C5D2}"/>
          </ac:picMkLst>
        </pc:picChg>
      </pc:sldChg>
      <pc:sldChg chg="addSp delSp modSp mod">
        <pc:chgData name="Lucky Mishra" userId="b0060985c44069fe" providerId="LiveId" clId="{5F7E4F76-E89B-46B6-8618-2AC88E9E9219}" dt="2022-04-06T02:23:22.033" v="9"/>
        <pc:sldMkLst>
          <pc:docMk/>
          <pc:sldMk cId="0" sldId="259"/>
        </pc:sldMkLst>
        <pc:picChg chg="del">
          <ac:chgData name="Lucky Mishra" userId="b0060985c44069fe" providerId="LiveId" clId="{5F7E4F76-E89B-46B6-8618-2AC88E9E9219}" dt="2022-04-06T02:23:20.462" v="8" actId="478"/>
          <ac:picMkLst>
            <pc:docMk/>
            <pc:sldMk cId="0" sldId="259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22.033" v="9"/>
          <ac:picMkLst>
            <pc:docMk/>
            <pc:sldMk cId="0" sldId="259"/>
            <ac:picMk id="5" creationId="{36A6BF67-0C18-468A-8F3F-BD8545B6FE82}"/>
          </ac:picMkLst>
        </pc:picChg>
      </pc:sldChg>
      <pc:sldChg chg="addSp modSp">
        <pc:chgData name="Lucky Mishra" userId="b0060985c44069fe" providerId="LiveId" clId="{5F7E4F76-E89B-46B6-8618-2AC88E9E9219}" dt="2022-04-06T02:23:25.653" v="10"/>
        <pc:sldMkLst>
          <pc:docMk/>
          <pc:sldMk cId="0" sldId="260"/>
        </pc:sldMkLst>
        <pc:picChg chg="add mod">
          <ac:chgData name="Lucky Mishra" userId="b0060985c44069fe" providerId="LiveId" clId="{5F7E4F76-E89B-46B6-8618-2AC88E9E9219}" dt="2022-04-06T02:23:25.653" v="10"/>
          <ac:picMkLst>
            <pc:docMk/>
            <pc:sldMk cId="0" sldId="260"/>
            <ac:picMk id="3" creationId="{C13A575D-91AD-46A2-A846-76FCDF5452BC}"/>
          </ac:picMkLst>
        </pc:picChg>
      </pc:sldChg>
      <pc:sldChg chg="addSp delSp modSp mod">
        <pc:chgData name="Lucky Mishra" userId="b0060985c44069fe" providerId="LiveId" clId="{5F7E4F76-E89B-46B6-8618-2AC88E9E9219}" dt="2022-04-06T02:23:31.575" v="12" actId="478"/>
        <pc:sldMkLst>
          <pc:docMk/>
          <pc:sldMk cId="0" sldId="261"/>
        </pc:sldMkLst>
        <pc:picChg chg="del">
          <ac:chgData name="Lucky Mishra" userId="b0060985c44069fe" providerId="LiveId" clId="{5F7E4F76-E89B-46B6-8618-2AC88E9E9219}" dt="2022-04-06T02:23:31.575" v="12" actId="478"/>
          <ac:picMkLst>
            <pc:docMk/>
            <pc:sldMk cId="0" sldId="261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29.701" v="11"/>
          <ac:picMkLst>
            <pc:docMk/>
            <pc:sldMk cId="0" sldId="261"/>
            <ac:picMk id="5" creationId="{EC9C7A2E-7571-4A84-8E2A-FC7123B6A128}"/>
          </ac:picMkLst>
        </pc:picChg>
      </pc:sldChg>
      <pc:sldChg chg="addSp delSp modSp mod">
        <pc:chgData name="Lucky Mishra" userId="b0060985c44069fe" providerId="LiveId" clId="{5F7E4F76-E89B-46B6-8618-2AC88E9E9219}" dt="2022-04-06T02:23:42.080" v="14"/>
        <pc:sldMkLst>
          <pc:docMk/>
          <pc:sldMk cId="0" sldId="262"/>
        </pc:sldMkLst>
        <pc:picChg chg="del">
          <ac:chgData name="Lucky Mishra" userId="b0060985c44069fe" providerId="LiveId" clId="{5F7E4F76-E89B-46B6-8618-2AC88E9E9219}" dt="2022-04-06T02:23:40.345" v="13" actId="478"/>
          <ac:picMkLst>
            <pc:docMk/>
            <pc:sldMk cId="0" sldId="262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42.080" v="14"/>
          <ac:picMkLst>
            <pc:docMk/>
            <pc:sldMk cId="0" sldId="262"/>
            <ac:picMk id="5" creationId="{4A741561-0485-4D48-98EC-D8F0D12807A7}"/>
          </ac:picMkLst>
        </pc:picChg>
      </pc:sldChg>
      <pc:sldChg chg="addSp modSp">
        <pc:chgData name="Lucky Mishra" userId="b0060985c44069fe" providerId="LiveId" clId="{5F7E4F76-E89B-46B6-8618-2AC88E9E9219}" dt="2022-04-06T02:23:47.103" v="15"/>
        <pc:sldMkLst>
          <pc:docMk/>
          <pc:sldMk cId="0" sldId="263"/>
        </pc:sldMkLst>
        <pc:picChg chg="add mod">
          <ac:chgData name="Lucky Mishra" userId="b0060985c44069fe" providerId="LiveId" clId="{5F7E4F76-E89B-46B6-8618-2AC88E9E9219}" dt="2022-04-06T02:23:47.103" v="15"/>
          <ac:picMkLst>
            <pc:docMk/>
            <pc:sldMk cId="0" sldId="263"/>
            <ac:picMk id="3" creationId="{984F9C65-2EF3-481D-B96C-B3E115D2D63F}"/>
          </ac:picMkLst>
        </pc:picChg>
      </pc:sldChg>
      <pc:sldChg chg="addSp delSp modSp mod">
        <pc:chgData name="Lucky Mishra" userId="b0060985c44069fe" providerId="LiveId" clId="{5F7E4F76-E89B-46B6-8618-2AC88E9E9219}" dt="2022-04-06T02:23:52.763" v="17"/>
        <pc:sldMkLst>
          <pc:docMk/>
          <pc:sldMk cId="0" sldId="264"/>
        </pc:sldMkLst>
        <pc:picChg chg="del">
          <ac:chgData name="Lucky Mishra" userId="b0060985c44069fe" providerId="LiveId" clId="{5F7E4F76-E89B-46B6-8618-2AC88E9E9219}" dt="2022-04-06T02:23:51.291" v="16" actId="478"/>
          <ac:picMkLst>
            <pc:docMk/>
            <pc:sldMk cId="0" sldId="264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52.763" v="17"/>
          <ac:picMkLst>
            <pc:docMk/>
            <pc:sldMk cId="0" sldId="264"/>
            <ac:picMk id="5" creationId="{6A680001-AD22-4589-8BD9-77DB0BBA587A}"/>
          </ac:picMkLst>
        </pc:picChg>
      </pc:sldChg>
      <pc:sldChg chg="addSp delSp modSp mod">
        <pc:chgData name="Lucky Mishra" userId="b0060985c44069fe" providerId="LiveId" clId="{5F7E4F76-E89B-46B6-8618-2AC88E9E9219}" dt="2022-04-06T02:23:59.047" v="19"/>
        <pc:sldMkLst>
          <pc:docMk/>
          <pc:sldMk cId="0" sldId="265"/>
        </pc:sldMkLst>
        <pc:picChg chg="del">
          <ac:chgData name="Lucky Mishra" userId="b0060985c44069fe" providerId="LiveId" clId="{5F7E4F76-E89B-46B6-8618-2AC88E9E9219}" dt="2022-04-06T02:23:57.606" v="18" actId="478"/>
          <ac:picMkLst>
            <pc:docMk/>
            <pc:sldMk cId="0" sldId="265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3:59.047" v="19"/>
          <ac:picMkLst>
            <pc:docMk/>
            <pc:sldMk cId="0" sldId="265"/>
            <ac:picMk id="5" creationId="{B50EC3CE-C4A8-4414-994D-58F003805469}"/>
          </ac:picMkLst>
        </pc:picChg>
      </pc:sldChg>
      <pc:sldChg chg="addSp delSp modSp mod">
        <pc:chgData name="Lucky Mishra" userId="b0060985c44069fe" providerId="LiveId" clId="{5F7E4F76-E89B-46B6-8618-2AC88E9E9219}" dt="2022-04-06T02:24:04.227" v="21"/>
        <pc:sldMkLst>
          <pc:docMk/>
          <pc:sldMk cId="0" sldId="266"/>
        </pc:sldMkLst>
        <pc:picChg chg="del">
          <ac:chgData name="Lucky Mishra" userId="b0060985c44069fe" providerId="LiveId" clId="{5F7E4F76-E89B-46B6-8618-2AC88E9E9219}" dt="2022-04-06T02:24:02.702" v="20" actId="478"/>
          <ac:picMkLst>
            <pc:docMk/>
            <pc:sldMk cId="0" sldId="266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4:04.227" v="21"/>
          <ac:picMkLst>
            <pc:docMk/>
            <pc:sldMk cId="0" sldId="266"/>
            <ac:picMk id="4" creationId="{085A2C7D-A7D5-4236-AE76-7DDC9375F4F8}"/>
          </ac:picMkLst>
        </pc:picChg>
      </pc:sldChg>
      <pc:sldChg chg="addSp delSp modSp mod">
        <pc:chgData name="Lucky Mishra" userId="b0060985c44069fe" providerId="LiveId" clId="{5F7E4F76-E89B-46B6-8618-2AC88E9E9219}" dt="2022-04-06T02:24:10.220" v="23"/>
        <pc:sldMkLst>
          <pc:docMk/>
          <pc:sldMk cId="0" sldId="267"/>
        </pc:sldMkLst>
        <pc:picChg chg="del">
          <ac:chgData name="Lucky Mishra" userId="b0060985c44069fe" providerId="LiveId" clId="{5F7E4F76-E89B-46B6-8618-2AC88E9E9219}" dt="2022-04-06T02:24:08.748" v="22" actId="478"/>
          <ac:picMkLst>
            <pc:docMk/>
            <pc:sldMk cId="0" sldId="267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4:10.220" v="23"/>
          <ac:picMkLst>
            <pc:docMk/>
            <pc:sldMk cId="0" sldId="267"/>
            <ac:picMk id="5" creationId="{A64A571E-FAE0-45DF-9FA5-61D49A35A2E0}"/>
          </ac:picMkLst>
        </pc:picChg>
      </pc:sldChg>
      <pc:sldChg chg="addSp delSp modSp mod">
        <pc:chgData name="Lucky Mishra" userId="b0060985c44069fe" providerId="LiveId" clId="{5F7E4F76-E89B-46B6-8618-2AC88E9E9219}" dt="2022-04-06T02:24:15.849" v="25"/>
        <pc:sldMkLst>
          <pc:docMk/>
          <pc:sldMk cId="0" sldId="268"/>
        </pc:sldMkLst>
        <pc:picChg chg="del">
          <ac:chgData name="Lucky Mishra" userId="b0060985c44069fe" providerId="LiveId" clId="{5F7E4F76-E89B-46B6-8618-2AC88E9E9219}" dt="2022-04-06T02:24:14.246" v="24" actId="478"/>
          <ac:picMkLst>
            <pc:docMk/>
            <pc:sldMk cId="0" sldId="268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4:15.849" v="25"/>
          <ac:picMkLst>
            <pc:docMk/>
            <pc:sldMk cId="0" sldId="268"/>
            <ac:picMk id="5" creationId="{DCD3EB5F-6DB9-4BB8-B16B-76E739DC3603}"/>
          </ac:picMkLst>
        </pc:picChg>
      </pc:sldChg>
      <pc:sldChg chg="addSp delSp modSp mod">
        <pc:chgData name="Lucky Mishra" userId="b0060985c44069fe" providerId="LiveId" clId="{5F7E4F76-E89B-46B6-8618-2AC88E9E9219}" dt="2022-04-06T02:24:21.779" v="27"/>
        <pc:sldMkLst>
          <pc:docMk/>
          <pc:sldMk cId="0" sldId="269"/>
        </pc:sldMkLst>
        <pc:picChg chg="del">
          <ac:chgData name="Lucky Mishra" userId="b0060985c44069fe" providerId="LiveId" clId="{5F7E4F76-E89B-46B6-8618-2AC88E9E9219}" dt="2022-04-06T02:24:20.013" v="26" actId="478"/>
          <ac:picMkLst>
            <pc:docMk/>
            <pc:sldMk cId="0" sldId="269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4:21.779" v="27"/>
          <ac:picMkLst>
            <pc:docMk/>
            <pc:sldMk cId="0" sldId="269"/>
            <ac:picMk id="4" creationId="{8C33BB95-4D2C-48CD-906B-671E4A7E7398}"/>
          </ac:picMkLst>
        </pc:picChg>
      </pc:sldChg>
      <pc:sldChg chg="addSp delSp modSp mod">
        <pc:chgData name="Lucky Mishra" userId="b0060985c44069fe" providerId="LiveId" clId="{5F7E4F76-E89B-46B6-8618-2AC88E9E9219}" dt="2022-04-06T02:24:27.516" v="29"/>
        <pc:sldMkLst>
          <pc:docMk/>
          <pc:sldMk cId="0" sldId="270"/>
        </pc:sldMkLst>
        <pc:picChg chg="del">
          <ac:chgData name="Lucky Mishra" userId="b0060985c44069fe" providerId="LiveId" clId="{5F7E4F76-E89B-46B6-8618-2AC88E9E9219}" dt="2022-04-06T02:24:25.790" v="28" actId="478"/>
          <ac:picMkLst>
            <pc:docMk/>
            <pc:sldMk cId="0" sldId="270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4:27.516" v="29"/>
          <ac:picMkLst>
            <pc:docMk/>
            <pc:sldMk cId="0" sldId="270"/>
            <ac:picMk id="5" creationId="{4CE271E9-7AC6-4E41-A864-3B1E7A084329}"/>
          </ac:picMkLst>
        </pc:picChg>
      </pc:sldChg>
      <pc:sldChg chg="addSp delSp modSp mod">
        <pc:chgData name="Lucky Mishra" userId="b0060985c44069fe" providerId="LiveId" clId="{5F7E4F76-E89B-46B6-8618-2AC88E9E9219}" dt="2022-04-06T02:25:20.614" v="31"/>
        <pc:sldMkLst>
          <pc:docMk/>
          <pc:sldMk cId="0" sldId="271"/>
        </pc:sldMkLst>
        <pc:picChg chg="del">
          <ac:chgData name="Lucky Mishra" userId="b0060985c44069fe" providerId="LiveId" clId="{5F7E4F76-E89B-46B6-8618-2AC88E9E9219}" dt="2022-04-06T02:25:19.179" v="30" actId="478"/>
          <ac:picMkLst>
            <pc:docMk/>
            <pc:sldMk cId="0" sldId="271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5:20.614" v="31"/>
          <ac:picMkLst>
            <pc:docMk/>
            <pc:sldMk cId="0" sldId="271"/>
            <ac:picMk id="5" creationId="{22155D32-0509-4730-9CA6-A6C49135ED63}"/>
          </ac:picMkLst>
        </pc:picChg>
      </pc:sldChg>
      <pc:sldChg chg="addSp delSp modSp mod">
        <pc:chgData name="Lucky Mishra" userId="b0060985c44069fe" providerId="LiveId" clId="{5F7E4F76-E89B-46B6-8618-2AC88E9E9219}" dt="2022-04-06T02:25:25.480" v="33"/>
        <pc:sldMkLst>
          <pc:docMk/>
          <pc:sldMk cId="0" sldId="272"/>
        </pc:sldMkLst>
        <pc:picChg chg="del">
          <ac:chgData name="Lucky Mishra" userId="b0060985c44069fe" providerId="LiveId" clId="{5F7E4F76-E89B-46B6-8618-2AC88E9E9219}" dt="2022-04-06T02:25:24.008" v="32" actId="478"/>
          <ac:picMkLst>
            <pc:docMk/>
            <pc:sldMk cId="0" sldId="272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5:25.480" v="33"/>
          <ac:picMkLst>
            <pc:docMk/>
            <pc:sldMk cId="0" sldId="272"/>
            <ac:picMk id="5" creationId="{FF0CE43C-896B-4908-96B7-BCC1B32E4003}"/>
          </ac:picMkLst>
        </pc:picChg>
      </pc:sldChg>
      <pc:sldChg chg="addSp delSp modSp mod">
        <pc:chgData name="Lucky Mishra" userId="b0060985c44069fe" providerId="LiveId" clId="{5F7E4F76-E89B-46B6-8618-2AC88E9E9219}" dt="2022-04-06T02:25:30.475" v="35"/>
        <pc:sldMkLst>
          <pc:docMk/>
          <pc:sldMk cId="0" sldId="273"/>
        </pc:sldMkLst>
        <pc:picChg chg="del">
          <ac:chgData name="Lucky Mishra" userId="b0060985c44069fe" providerId="LiveId" clId="{5F7E4F76-E89B-46B6-8618-2AC88E9E9219}" dt="2022-04-06T02:25:29.071" v="34" actId="478"/>
          <ac:picMkLst>
            <pc:docMk/>
            <pc:sldMk cId="0" sldId="273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5:30.475" v="35"/>
          <ac:picMkLst>
            <pc:docMk/>
            <pc:sldMk cId="0" sldId="273"/>
            <ac:picMk id="5" creationId="{D16B958A-CAB9-4FC2-A061-DEFBAFDE346B}"/>
          </ac:picMkLst>
        </pc:picChg>
      </pc:sldChg>
      <pc:sldChg chg="addSp delSp modSp mod">
        <pc:chgData name="Lucky Mishra" userId="b0060985c44069fe" providerId="LiveId" clId="{5F7E4F76-E89B-46B6-8618-2AC88E9E9219}" dt="2022-04-06T02:25:45.190" v="37"/>
        <pc:sldMkLst>
          <pc:docMk/>
          <pc:sldMk cId="0" sldId="274"/>
        </pc:sldMkLst>
        <pc:picChg chg="del">
          <ac:chgData name="Lucky Mishra" userId="b0060985c44069fe" providerId="LiveId" clId="{5F7E4F76-E89B-46B6-8618-2AC88E9E9219}" dt="2022-04-06T02:25:43.708" v="36" actId="478"/>
          <ac:picMkLst>
            <pc:docMk/>
            <pc:sldMk cId="0" sldId="274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5:45.190" v="37"/>
          <ac:picMkLst>
            <pc:docMk/>
            <pc:sldMk cId="0" sldId="274"/>
            <ac:picMk id="5" creationId="{7C8AF078-677B-4497-826A-34552458E61F}"/>
          </ac:picMkLst>
        </pc:picChg>
      </pc:sldChg>
      <pc:sldChg chg="addSp delSp modSp mod">
        <pc:chgData name="Lucky Mishra" userId="b0060985c44069fe" providerId="LiveId" clId="{5F7E4F76-E89B-46B6-8618-2AC88E9E9219}" dt="2022-04-06T02:25:50.425" v="39"/>
        <pc:sldMkLst>
          <pc:docMk/>
          <pc:sldMk cId="0" sldId="275"/>
        </pc:sldMkLst>
        <pc:picChg chg="del">
          <ac:chgData name="Lucky Mishra" userId="b0060985c44069fe" providerId="LiveId" clId="{5F7E4F76-E89B-46B6-8618-2AC88E9E9219}" dt="2022-04-06T02:25:48.969" v="38" actId="478"/>
          <ac:picMkLst>
            <pc:docMk/>
            <pc:sldMk cId="0" sldId="275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5:50.425" v="39"/>
          <ac:picMkLst>
            <pc:docMk/>
            <pc:sldMk cId="0" sldId="275"/>
            <ac:picMk id="5" creationId="{12B6AFE8-124E-41BE-8850-5AF35C3F5FA3}"/>
          </ac:picMkLst>
        </pc:picChg>
      </pc:sldChg>
      <pc:sldChg chg="addSp modSp">
        <pc:chgData name="Lucky Mishra" userId="b0060985c44069fe" providerId="LiveId" clId="{5F7E4F76-E89B-46B6-8618-2AC88E9E9219}" dt="2022-04-06T02:25:53.364" v="40"/>
        <pc:sldMkLst>
          <pc:docMk/>
          <pc:sldMk cId="0" sldId="276"/>
        </pc:sldMkLst>
        <pc:picChg chg="add mod">
          <ac:chgData name="Lucky Mishra" userId="b0060985c44069fe" providerId="LiveId" clId="{5F7E4F76-E89B-46B6-8618-2AC88E9E9219}" dt="2022-04-06T02:25:53.364" v="40"/>
          <ac:picMkLst>
            <pc:docMk/>
            <pc:sldMk cId="0" sldId="276"/>
            <ac:picMk id="3" creationId="{9DC38B4C-0EAE-45B7-BA52-83D1EFFE8612}"/>
          </ac:picMkLst>
        </pc:picChg>
      </pc:sldChg>
      <pc:sldChg chg="addSp delSp modSp mod">
        <pc:chgData name="Lucky Mishra" userId="b0060985c44069fe" providerId="LiveId" clId="{5F7E4F76-E89B-46B6-8618-2AC88E9E9219}" dt="2022-04-06T02:25:58.478" v="42"/>
        <pc:sldMkLst>
          <pc:docMk/>
          <pc:sldMk cId="0" sldId="277"/>
        </pc:sldMkLst>
        <pc:picChg chg="del">
          <ac:chgData name="Lucky Mishra" userId="b0060985c44069fe" providerId="LiveId" clId="{5F7E4F76-E89B-46B6-8618-2AC88E9E9219}" dt="2022-04-06T02:25:57.043" v="41" actId="478"/>
          <ac:picMkLst>
            <pc:docMk/>
            <pc:sldMk cId="0" sldId="277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5:58.478" v="42"/>
          <ac:picMkLst>
            <pc:docMk/>
            <pc:sldMk cId="0" sldId="277"/>
            <ac:picMk id="5" creationId="{CEF280C6-F11A-4B47-9CCA-7D0CB222D318}"/>
          </ac:picMkLst>
        </pc:picChg>
      </pc:sldChg>
      <pc:sldChg chg="addSp delSp modSp mod">
        <pc:chgData name="Lucky Mishra" userId="b0060985c44069fe" providerId="LiveId" clId="{5F7E4F76-E89B-46B6-8618-2AC88E9E9219}" dt="2022-04-06T02:26:03.793" v="44"/>
        <pc:sldMkLst>
          <pc:docMk/>
          <pc:sldMk cId="0" sldId="278"/>
        </pc:sldMkLst>
        <pc:picChg chg="del">
          <ac:chgData name="Lucky Mishra" userId="b0060985c44069fe" providerId="LiveId" clId="{5F7E4F76-E89B-46B6-8618-2AC88E9E9219}" dt="2022-04-06T02:26:02.157" v="43" actId="478"/>
          <ac:picMkLst>
            <pc:docMk/>
            <pc:sldMk cId="0" sldId="278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03.793" v="44"/>
          <ac:picMkLst>
            <pc:docMk/>
            <pc:sldMk cId="0" sldId="278"/>
            <ac:picMk id="5" creationId="{98597CA9-DBE4-4DC4-8DE8-714278669C63}"/>
          </ac:picMkLst>
        </pc:picChg>
      </pc:sldChg>
      <pc:sldChg chg="addSp delSp modSp mod">
        <pc:chgData name="Lucky Mishra" userId="b0060985c44069fe" providerId="LiveId" clId="{5F7E4F76-E89B-46B6-8618-2AC88E9E9219}" dt="2022-04-06T02:26:09.757" v="46"/>
        <pc:sldMkLst>
          <pc:docMk/>
          <pc:sldMk cId="0" sldId="279"/>
        </pc:sldMkLst>
        <pc:picChg chg="del">
          <ac:chgData name="Lucky Mishra" userId="b0060985c44069fe" providerId="LiveId" clId="{5F7E4F76-E89B-46B6-8618-2AC88E9E9219}" dt="2022-04-06T02:26:07.904" v="45" actId="478"/>
          <ac:picMkLst>
            <pc:docMk/>
            <pc:sldMk cId="0" sldId="279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09.757" v="46"/>
          <ac:picMkLst>
            <pc:docMk/>
            <pc:sldMk cId="0" sldId="279"/>
            <ac:picMk id="4" creationId="{6AF37112-4DD1-4198-8376-72B2E2028E71}"/>
          </ac:picMkLst>
        </pc:picChg>
      </pc:sldChg>
      <pc:sldChg chg="addSp delSp modSp mod">
        <pc:chgData name="Lucky Mishra" userId="b0060985c44069fe" providerId="LiveId" clId="{5F7E4F76-E89B-46B6-8618-2AC88E9E9219}" dt="2022-04-06T02:26:15.036" v="48"/>
        <pc:sldMkLst>
          <pc:docMk/>
          <pc:sldMk cId="0" sldId="280"/>
        </pc:sldMkLst>
        <pc:picChg chg="del">
          <ac:chgData name="Lucky Mishra" userId="b0060985c44069fe" providerId="LiveId" clId="{5F7E4F76-E89B-46B6-8618-2AC88E9E9219}" dt="2022-04-06T02:26:13.587" v="47" actId="478"/>
          <ac:picMkLst>
            <pc:docMk/>
            <pc:sldMk cId="0" sldId="280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15.036" v="48"/>
          <ac:picMkLst>
            <pc:docMk/>
            <pc:sldMk cId="0" sldId="280"/>
            <ac:picMk id="5" creationId="{4FB97082-E7DF-434C-888E-81818AEE7D22}"/>
          </ac:picMkLst>
        </pc:picChg>
      </pc:sldChg>
      <pc:sldChg chg="addSp delSp modSp mod">
        <pc:chgData name="Lucky Mishra" userId="b0060985c44069fe" providerId="LiveId" clId="{5F7E4F76-E89B-46B6-8618-2AC88E9E9219}" dt="2022-04-06T02:26:20.180" v="50"/>
        <pc:sldMkLst>
          <pc:docMk/>
          <pc:sldMk cId="0" sldId="281"/>
        </pc:sldMkLst>
        <pc:picChg chg="del">
          <ac:chgData name="Lucky Mishra" userId="b0060985c44069fe" providerId="LiveId" clId="{5F7E4F76-E89B-46B6-8618-2AC88E9E9219}" dt="2022-04-06T02:26:18.593" v="49" actId="478"/>
          <ac:picMkLst>
            <pc:docMk/>
            <pc:sldMk cId="0" sldId="281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20.180" v="50"/>
          <ac:picMkLst>
            <pc:docMk/>
            <pc:sldMk cId="0" sldId="281"/>
            <ac:picMk id="4" creationId="{097ED34E-32A5-496C-9171-4DB8677BA695}"/>
          </ac:picMkLst>
        </pc:picChg>
      </pc:sldChg>
      <pc:sldChg chg="addSp modSp">
        <pc:chgData name="Lucky Mishra" userId="b0060985c44069fe" providerId="LiveId" clId="{5F7E4F76-E89B-46B6-8618-2AC88E9E9219}" dt="2022-04-06T02:26:24.144" v="51"/>
        <pc:sldMkLst>
          <pc:docMk/>
          <pc:sldMk cId="0" sldId="282"/>
        </pc:sldMkLst>
        <pc:picChg chg="add mod">
          <ac:chgData name="Lucky Mishra" userId="b0060985c44069fe" providerId="LiveId" clId="{5F7E4F76-E89B-46B6-8618-2AC88E9E9219}" dt="2022-04-06T02:26:24.144" v="51"/>
          <ac:picMkLst>
            <pc:docMk/>
            <pc:sldMk cId="0" sldId="282"/>
            <ac:picMk id="3" creationId="{5A2752FA-43C4-44EB-BE1B-A264F04DE5F0}"/>
          </ac:picMkLst>
        </pc:picChg>
      </pc:sldChg>
      <pc:sldChg chg="addSp delSp modSp mod">
        <pc:chgData name="Lucky Mishra" userId="b0060985c44069fe" providerId="LiveId" clId="{5F7E4F76-E89B-46B6-8618-2AC88E9E9219}" dt="2022-04-06T02:26:29.262" v="53"/>
        <pc:sldMkLst>
          <pc:docMk/>
          <pc:sldMk cId="0" sldId="283"/>
        </pc:sldMkLst>
        <pc:picChg chg="del">
          <ac:chgData name="Lucky Mishra" userId="b0060985c44069fe" providerId="LiveId" clId="{5F7E4F76-E89B-46B6-8618-2AC88E9E9219}" dt="2022-04-06T02:26:27.806" v="52" actId="478"/>
          <ac:picMkLst>
            <pc:docMk/>
            <pc:sldMk cId="0" sldId="283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29.262" v="53"/>
          <ac:picMkLst>
            <pc:docMk/>
            <pc:sldMk cId="0" sldId="283"/>
            <ac:picMk id="5" creationId="{6982FC60-E175-4D8B-A0E8-0E5857D2DAC8}"/>
          </ac:picMkLst>
        </pc:picChg>
      </pc:sldChg>
      <pc:sldChg chg="addSp delSp modSp mod">
        <pc:chgData name="Lucky Mishra" userId="b0060985c44069fe" providerId="LiveId" clId="{5F7E4F76-E89B-46B6-8618-2AC88E9E9219}" dt="2022-04-06T02:26:36.466" v="55"/>
        <pc:sldMkLst>
          <pc:docMk/>
          <pc:sldMk cId="0" sldId="284"/>
        </pc:sldMkLst>
        <pc:picChg chg="del">
          <ac:chgData name="Lucky Mishra" userId="b0060985c44069fe" providerId="LiveId" clId="{5F7E4F76-E89B-46B6-8618-2AC88E9E9219}" dt="2022-04-06T02:26:35.125" v="54" actId="478"/>
          <ac:picMkLst>
            <pc:docMk/>
            <pc:sldMk cId="0" sldId="284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36.466" v="55"/>
          <ac:picMkLst>
            <pc:docMk/>
            <pc:sldMk cId="0" sldId="284"/>
            <ac:picMk id="4" creationId="{29F9C229-0AF9-4E5C-A8FE-B585AA76D48E}"/>
          </ac:picMkLst>
        </pc:picChg>
      </pc:sldChg>
      <pc:sldChg chg="addSp delSp modSp mod">
        <pc:chgData name="Lucky Mishra" userId="b0060985c44069fe" providerId="LiveId" clId="{5F7E4F76-E89B-46B6-8618-2AC88E9E9219}" dt="2022-04-06T02:26:41.355" v="58"/>
        <pc:sldMkLst>
          <pc:docMk/>
          <pc:sldMk cId="0" sldId="285"/>
        </pc:sldMkLst>
        <pc:picChg chg="del mod">
          <ac:chgData name="Lucky Mishra" userId="b0060985c44069fe" providerId="LiveId" clId="{5F7E4F76-E89B-46B6-8618-2AC88E9E9219}" dt="2022-04-06T02:26:39.820" v="57" actId="478"/>
          <ac:picMkLst>
            <pc:docMk/>
            <pc:sldMk cId="0" sldId="285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41.355" v="58"/>
          <ac:picMkLst>
            <pc:docMk/>
            <pc:sldMk cId="0" sldId="285"/>
            <ac:picMk id="5" creationId="{FCA0743B-0C5A-4442-9354-6C856BC98DE2}"/>
          </ac:picMkLst>
        </pc:picChg>
      </pc:sldChg>
      <pc:sldChg chg="addSp delSp modSp mod">
        <pc:chgData name="Lucky Mishra" userId="b0060985c44069fe" providerId="LiveId" clId="{5F7E4F76-E89B-46B6-8618-2AC88E9E9219}" dt="2022-04-06T02:26:47.365" v="60"/>
        <pc:sldMkLst>
          <pc:docMk/>
          <pc:sldMk cId="0" sldId="286"/>
        </pc:sldMkLst>
        <pc:picChg chg="del">
          <ac:chgData name="Lucky Mishra" userId="b0060985c44069fe" providerId="LiveId" clId="{5F7E4F76-E89B-46B6-8618-2AC88E9E9219}" dt="2022-04-06T02:26:45.829" v="59" actId="478"/>
          <ac:picMkLst>
            <pc:docMk/>
            <pc:sldMk cId="0" sldId="286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47.365" v="60"/>
          <ac:picMkLst>
            <pc:docMk/>
            <pc:sldMk cId="0" sldId="286"/>
            <ac:picMk id="4" creationId="{41C88224-DABB-44D5-88A5-42DA090F2200}"/>
          </ac:picMkLst>
        </pc:picChg>
      </pc:sldChg>
      <pc:sldChg chg="addSp modSp">
        <pc:chgData name="Lucky Mishra" userId="b0060985c44069fe" providerId="LiveId" clId="{5F7E4F76-E89B-46B6-8618-2AC88E9E9219}" dt="2022-04-06T02:26:52.379" v="61"/>
        <pc:sldMkLst>
          <pc:docMk/>
          <pc:sldMk cId="0" sldId="287"/>
        </pc:sldMkLst>
        <pc:picChg chg="add mod">
          <ac:chgData name="Lucky Mishra" userId="b0060985c44069fe" providerId="LiveId" clId="{5F7E4F76-E89B-46B6-8618-2AC88E9E9219}" dt="2022-04-06T02:26:52.379" v="61"/>
          <ac:picMkLst>
            <pc:docMk/>
            <pc:sldMk cId="0" sldId="287"/>
            <ac:picMk id="3" creationId="{88418EAA-8A97-4BEF-A1D1-86505F72B315}"/>
          </ac:picMkLst>
        </pc:picChg>
      </pc:sldChg>
      <pc:sldChg chg="addSp delSp modSp mod">
        <pc:chgData name="Lucky Mishra" userId="b0060985c44069fe" providerId="LiveId" clId="{5F7E4F76-E89B-46B6-8618-2AC88E9E9219}" dt="2022-04-06T02:26:59.010" v="63"/>
        <pc:sldMkLst>
          <pc:docMk/>
          <pc:sldMk cId="0" sldId="288"/>
        </pc:sldMkLst>
        <pc:picChg chg="del">
          <ac:chgData name="Lucky Mishra" userId="b0060985c44069fe" providerId="LiveId" clId="{5F7E4F76-E89B-46B6-8618-2AC88E9E9219}" dt="2022-04-06T02:26:57.507" v="62" actId="478"/>
          <ac:picMkLst>
            <pc:docMk/>
            <pc:sldMk cId="0" sldId="288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6:59.010" v="63"/>
          <ac:picMkLst>
            <pc:docMk/>
            <pc:sldMk cId="0" sldId="288"/>
            <ac:picMk id="5" creationId="{171B0B92-0FD3-4A08-AEC8-B4C44C7F14AD}"/>
          </ac:picMkLst>
        </pc:picChg>
      </pc:sldChg>
      <pc:sldChg chg="addSp delSp modSp mod">
        <pc:chgData name="Lucky Mishra" userId="b0060985c44069fe" providerId="LiveId" clId="{5F7E4F76-E89B-46B6-8618-2AC88E9E9219}" dt="2022-04-06T02:27:04.088" v="65"/>
        <pc:sldMkLst>
          <pc:docMk/>
          <pc:sldMk cId="0" sldId="289"/>
        </pc:sldMkLst>
        <pc:picChg chg="del">
          <ac:chgData name="Lucky Mishra" userId="b0060985c44069fe" providerId="LiveId" clId="{5F7E4F76-E89B-46B6-8618-2AC88E9E9219}" dt="2022-04-06T02:27:02.611" v="64" actId="478"/>
          <ac:picMkLst>
            <pc:docMk/>
            <pc:sldMk cId="0" sldId="289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7:04.088" v="65"/>
          <ac:picMkLst>
            <pc:docMk/>
            <pc:sldMk cId="0" sldId="289"/>
            <ac:picMk id="5" creationId="{749FBF98-EF7E-4BBA-A663-B31CB05BA456}"/>
          </ac:picMkLst>
        </pc:picChg>
      </pc:sldChg>
      <pc:sldChg chg="addSp delSp modSp mod">
        <pc:chgData name="Lucky Mishra" userId="b0060985c44069fe" providerId="LiveId" clId="{5F7E4F76-E89B-46B6-8618-2AC88E9E9219}" dt="2022-04-06T02:27:09.706" v="67"/>
        <pc:sldMkLst>
          <pc:docMk/>
          <pc:sldMk cId="0" sldId="290"/>
        </pc:sldMkLst>
        <pc:picChg chg="del">
          <ac:chgData name="Lucky Mishra" userId="b0060985c44069fe" providerId="LiveId" clId="{5F7E4F76-E89B-46B6-8618-2AC88E9E9219}" dt="2022-04-06T02:27:08.319" v="66" actId="478"/>
          <ac:picMkLst>
            <pc:docMk/>
            <pc:sldMk cId="0" sldId="290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7:09.706" v="67"/>
          <ac:picMkLst>
            <pc:docMk/>
            <pc:sldMk cId="0" sldId="290"/>
            <ac:picMk id="4" creationId="{2ABD6865-3FC8-4A1A-BFDF-E20A02965542}"/>
          </ac:picMkLst>
        </pc:picChg>
      </pc:sldChg>
      <pc:sldChg chg="addSp modSp mod">
        <pc:chgData name="Lucky Mishra" userId="b0060985c44069fe" providerId="LiveId" clId="{5F7E4F76-E89B-46B6-8618-2AC88E9E9219}" dt="2022-04-06T02:27:20.328" v="71" actId="20577"/>
        <pc:sldMkLst>
          <pc:docMk/>
          <pc:sldMk cId="0" sldId="291"/>
        </pc:sldMkLst>
        <pc:spChg chg="mod">
          <ac:chgData name="Lucky Mishra" userId="b0060985c44069fe" providerId="LiveId" clId="{5F7E4F76-E89B-46B6-8618-2AC88E9E9219}" dt="2022-04-06T02:27:20.328" v="71" actId="20577"/>
          <ac:spMkLst>
            <pc:docMk/>
            <pc:sldMk cId="0" sldId="291"/>
            <ac:spMk id="2" creationId="{00000000-0000-0000-0000-000000000000}"/>
          </ac:spMkLst>
        </pc:spChg>
        <pc:picChg chg="add mod">
          <ac:chgData name="Lucky Mishra" userId="b0060985c44069fe" providerId="LiveId" clId="{5F7E4F76-E89B-46B6-8618-2AC88E9E9219}" dt="2022-04-06T02:27:16.556" v="68"/>
          <ac:picMkLst>
            <pc:docMk/>
            <pc:sldMk cId="0" sldId="291"/>
            <ac:picMk id="3" creationId="{90850C41-4459-4A2E-8421-A5461CF6C2E5}"/>
          </ac:picMkLst>
        </pc:picChg>
      </pc:sldChg>
      <pc:sldChg chg="addSp delSp modSp mod">
        <pc:chgData name="Lucky Mishra" userId="b0060985c44069fe" providerId="LiveId" clId="{5F7E4F76-E89B-46B6-8618-2AC88E9E9219}" dt="2022-04-06T02:27:28.310" v="73"/>
        <pc:sldMkLst>
          <pc:docMk/>
          <pc:sldMk cId="0" sldId="292"/>
        </pc:sldMkLst>
        <pc:picChg chg="del">
          <ac:chgData name="Lucky Mishra" userId="b0060985c44069fe" providerId="LiveId" clId="{5F7E4F76-E89B-46B6-8618-2AC88E9E9219}" dt="2022-04-06T02:27:26.744" v="72" actId="478"/>
          <ac:picMkLst>
            <pc:docMk/>
            <pc:sldMk cId="0" sldId="292"/>
            <ac:picMk id="4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7:28.310" v="73"/>
          <ac:picMkLst>
            <pc:docMk/>
            <pc:sldMk cId="0" sldId="292"/>
            <ac:picMk id="5" creationId="{08241CF7-D584-47D7-A632-9A0A94D7D567}"/>
          </ac:picMkLst>
        </pc:picChg>
      </pc:sldChg>
      <pc:sldChg chg="addSp delSp modSp mod">
        <pc:chgData name="Lucky Mishra" userId="b0060985c44069fe" providerId="LiveId" clId="{5F7E4F76-E89B-46B6-8618-2AC88E9E9219}" dt="2022-04-06T02:27:36.997" v="76" actId="14100"/>
        <pc:sldMkLst>
          <pc:docMk/>
          <pc:sldMk cId="0" sldId="293"/>
        </pc:sldMkLst>
        <pc:picChg chg="del">
          <ac:chgData name="Lucky Mishra" userId="b0060985c44069fe" providerId="LiveId" clId="{5F7E4F76-E89B-46B6-8618-2AC88E9E9219}" dt="2022-04-06T02:27:31.386" v="74" actId="478"/>
          <ac:picMkLst>
            <pc:docMk/>
            <pc:sldMk cId="0" sldId="293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7:36.997" v="76" actId="14100"/>
          <ac:picMkLst>
            <pc:docMk/>
            <pc:sldMk cId="0" sldId="293"/>
            <ac:picMk id="4" creationId="{6FA3730A-3027-442D-845C-9FD9624E06AE}"/>
          </ac:picMkLst>
        </pc:picChg>
      </pc:sldChg>
      <pc:sldChg chg="addSp delSp modSp mod">
        <pc:chgData name="Lucky Mishra" userId="b0060985c44069fe" providerId="LiveId" clId="{5F7E4F76-E89B-46B6-8618-2AC88E9E9219}" dt="2022-04-06T02:27:43.725" v="78"/>
        <pc:sldMkLst>
          <pc:docMk/>
          <pc:sldMk cId="0" sldId="294"/>
        </pc:sldMkLst>
        <pc:picChg chg="del">
          <ac:chgData name="Lucky Mishra" userId="b0060985c44069fe" providerId="LiveId" clId="{5F7E4F76-E89B-46B6-8618-2AC88E9E9219}" dt="2022-04-06T02:27:42.267" v="77" actId="478"/>
          <ac:picMkLst>
            <pc:docMk/>
            <pc:sldMk cId="0" sldId="294"/>
            <ac:picMk id="3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7:43.725" v="78"/>
          <ac:picMkLst>
            <pc:docMk/>
            <pc:sldMk cId="0" sldId="294"/>
            <ac:picMk id="4" creationId="{40C9AA28-EE06-4233-B354-93669B9CB686}"/>
          </ac:picMkLst>
        </pc:picChg>
      </pc:sldChg>
      <pc:sldChg chg="addSp delSp modSp mod">
        <pc:chgData name="Lucky Mishra" userId="b0060985c44069fe" providerId="LiveId" clId="{5F7E4F76-E89B-46B6-8618-2AC88E9E9219}" dt="2022-04-06T02:27:50.422" v="80"/>
        <pc:sldMkLst>
          <pc:docMk/>
          <pc:sldMk cId="0" sldId="295"/>
        </pc:sldMkLst>
        <pc:picChg chg="del">
          <ac:chgData name="Lucky Mishra" userId="b0060985c44069fe" providerId="LiveId" clId="{5F7E4F76-E89B-46B6-8618-2AC88E9E9219}" dt="2022-04-06T02:27:49.018" v="79" actId="478"/>
          <ac:picMkLst>
            <pc:docMk/>
            <pc:sldMk cId="0" sldId="295"/>
            <ac:picMk id="2" creationId="{00000000-0000-0000-0000-000000000000}"/>
          </ac:picMkLst>
        </pc:picChg>
        <pc:picChg chg="add mod">
          <ac:chgData name="Lucky Mishra" userId="b0060985c44069fe" providerId="LiveId" clId="{5F7E4F76-E89B-46B6-8618-2AC88E9E9219}" dt="2022-04-06T02:27:50.422" v="80"/>
          <ac:picMkLst>
            <pc:docMk/>
            <pc:sldMk cId="0" sldId="295"/>
            <ac:picMk id="4" creationId="{E1BB23C2-F3D8-49C9-B56B-3ECCD5E114E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65047" y="1630832"/>
            <a:ext cx="7413904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02564" y="1187253"/>
            <a:ext cx="8338870" cy="3237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56154" y="1661286"/>
            <a:ext cx="36982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libri"/>
                <a:cs typeface="Calibri"/>
              </a:rPr>
              <a:t>MARKETING</a:t>
            </a:r>
            <a:r>
              <a:rPr sz="3000" spc="-8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3000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82905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1534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3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:ENTERPRISE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MARKETING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44704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7929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VARIOUS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TERMS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 RELATED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BRANDING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457834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spc="-5" dirty="0"/>
              <a:t>'Brand'</a:t>
            </a:r>
            <a:r>
              <a:rPr dirty="0"/>
              <a:t> is</a:t>
            </a:r>
            <a:r>
              <a:rPr spc="10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spc="-5" dirty="0"/>
              <a:t>comprehensive</a:t>
            </a:r>
            <a:r>
              <a:rPr spc="10" dirty="0"/>
              <a:t> </a:t>
            </a:r>
            <a:r>
              <a:rPr spc="-5" dirty="0"/>
              <a:t>term.</a:t>
            </a:r>
            <a:r>
              <a:rPr spc="-10" dirty="0"/>
              <a:t> </a:t>
            </a:r>
            <a:r>
              <a:rPr spc="-5" dirty="0"/>
              <a:t>It</a:t>
            </a:r>
            <a:r>
              <a:rPr spc="10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spc="-5" dirty="0"/>
              <a:t>used</a:t>
            </a:r>
            <a:r>
              <a:rPr dirty="0"/>
              <a:t> to</a:t>
            </a:r>
            <a:r>
              <a:rPr spc="5" dirty="0"/>
              <a:t> </a:t>
            </a:r>
            <a:r>
              <a:rPr spc="-5" dirty="0"/>
              <a:t>denote</a:t>
            </a:r>
            <a:r>
              <a:rPr spc="20" dirty="0"/>
              <a:t> </a:t>
            </a:r>
            <a:r>
              <a:rPr dirty="0"/>
              <a:t>a </a:t>
            </a:r>
            <a:r>
              <a:rPr spc="-5" dirty="0"/>
              <a:t>name,</a:t>
            </a:r>
            <a:r>
              <a:rPr spc="10" dirty="0"/>
              <a:t> </a:t>
            </a:r>
            <a:r>
              <a:rPr spc="-5" dirty="0"/>
              <a:t>term,</a:t>
            </a:r>
            <a:r>
              <a:rPr spc="5" dirty="0"/>
              <a:t> </a:t>
            </a:r>
            <a:r>
              <a:rPr dirty="0"/>
              <a:t>sign,</a:t>
            </a:r>
            <a:r>
              <a:rPr spc="10" dirty="0"/>
              <a:t> </a:t>
            </a:r>
            <a:r>
              <a:rPr spc="-5" dirty="0"/>
              <a:t>symbol,</a:t>
            </a:r>
            <a:r>
              <a:rPr spc="-10" dirty="0"/>
              <a:t> </a:t>
            </a:r>
            <a:r>
              <a:rPr spc="-5" dirty="0"/>
              <a:t>design</a:t>
            </a:r>
            <a:r>
              <a:rPr spc="20" dirty="0"/>
              <a:t> </a:t>
            </a:r>
            <a:r>
              <a:rPr dirty="0"/>
              <a:t>or</a:t>
            </a:r>
            <a:r>
              <a:rPr spc="-10" dirty="0"/>
              <a:t> </a:t>
            </a:r>
            <a:r>
              <a:rPr spc="-5" dirty="0"/>
              <a:t>combination</a:t>
            </a:r>
            <a:r>
              <a:rPr spc="10" dirty="0"/>
              <a:t> </a:t>
            </a:r>
            <a:r>
              <a:rPr dirty="0"/>
              <a:t>of</a:t>
            </a:r>
          </a:p>
          <a:p>
            <a:pPr marL="457200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them</a:t>
            </a:r>
            <a:r>
              <a:rPr spc="5" dirty="0"/>
              <a:t> </a:t>
            </a:r>
            <a:r>
              <a:rPr dirty="0"/>
              <a:t>to, </a:t>
            </a:r>
            <a:r>
              <a:rPr spc="-5" dirty="0"/>
              <a:t>Identify</a:t>
            </a:r>
            <a:r>
              <a:rPr spc="3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products</a:t>
            </a:r>
            <a:r>
              <a:rPr spc="15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one</a:t>
            </a:r>
            <a:r>
              <a:rPr spc="5" dirty="0"/>
              <a:t> </a:t>
            </a:r>
            <a:r>
              <a:rPr dirty="0"/>
              <a:t>firm,</a:t>
            </a:r>
            <a:r>
              <a:rPr spc="-15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Differentiate</a:t>
            </a:r>
            <a:r>
              <a:rPr spc="5" dirty="0"/>
              <a:t> </a:t>
            </a:r>
            <a:r>
              <a:rPr spc="-5" dirty="0"/>
              <a:t>them</a:t>
            </a:r>
            <a:r>
              <a:rPr spc="5" dirty="0"/>
              <a:t> </a:t>
            </a:r>
            <a:r>
              <a:rPr spc="-5" dirty="0"/>
              <a:t>from</a:t>
            </a:r>
            <a:r>
              <a:rPr spc="-10" dirty="0"/>
              <a:t> </a:t>
            </a:r>
            <a:r>
              <a:rPr spc="-5" dirty="0"/>
              <a:t>those</a:t>
            </a:r>
            <a:r>
              <a:rPr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the</a:t>
            </a:r>
            <a:r>
              <a:rPr spc="25" dirty="0"/>
              <a:t> </a:t>
            </a:r>
            <a:r>
              <a:rPr spc="-5" dirty="0"/>
              <a:t>competitors.</a:t>
            </a:r>
          </a:p>
          <a:p>
            <a:pPr marL="457834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b="1" dirty="0">
                <a:latin typeface="Calibri"/>
                <a:cs typeface="Calibri"/>
              </a:rPr>
              <a:t>Brand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dirty="0">
                <a:latin typeface="Calibri"/>
                <a:cs typeface="Calibri"/>
              </a:rPr>
              <a:t>name: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brand</a:t>
            </a:r>
            <a:r>
              <a:rPr dirty="0"/>
              <a:t> </a:t>
            </a:r>
            <a:r>
              <a:rPr spc="-5" dirty="0"/>
              <a:t>name</a:t>
            </a:r>
            <a:r>
              <a:rPr spc="5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spc="-5" dirty="0"/>
              <a:t>"that</a:t>
            </a:r>
            <a:r>
              <a:rPr spc="10" dirty="0"/>
              <a:t> </a:t>
            </a:r>
            <a:r>
              <a:rPr spc="-5" dirty="0"/>
              <a:t>part</a:t>
            </a:r>
            <a:r>
              <a:rPr spc="5" dirty="0"/>
              <a:t> </a:t>
            </a:r>
            <a:r>
              <a:rPr spc="-5" dirty="0"/>
              <a:t>of </a:t>
            </a:r>
            <a:r>
              <a:rPr dirty="0"/>
              <a:t>a</a:t>
            </a:r>
            <a:r>
              <a:rPr spc="10" dirty="0"/>
              <a:t> </a:t>
            </a:r>
            <a:r>
              <a:rPr spc="-5" dirty="0"/>
              <a:t>brand</a:t>
            </a:r>
            <a:r>
              <a:rPr dirty="0"/>
              <a:t> </a:t>
            </a:r>
            <a:r>
              <a:rPr spc="-5" dirty="0"/>
              <a:t>which can</a:t>
            </a:r>
            <a:r>
              <a:rPr spc="5" dirty="0"/>
              <a:t> </a:t>
            </a:r>
            <a:r>
              <a:rPr spc="-5" dirty="0"/>
              <a:t>be</a:t>
            </a:r>
            <a:r>
              <a:rPr spc="5" dirty="0"/>
              <a:t> </a:t>
            </a:r>
            <a:r>
              <a:rPr spc="-5" dirty="0"/>
              <a:t>vocalized</a:t>
            </a:r>
            <a:r>
              <a:rPr spc="-10" dirty="0"/>
              <a:t> </a:t>
            </a:r>
            <a:r>
              <a:rPr dirty="0"/>
              <a:t>i.e.</a:t>
            </a:r>
            <a:r>
              <a:rPr spc="-10" dirty="0"/>
              <a:t> </a:t>
            </a:r>
            <a:r>
              <a:rPr spc="-5" dirty="0"/>
              <a:t>can</a:t>
            </a:r>
            <a:r>
              <a:rPr spc="5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spoken.</a:t>
            </a:r>
            <a:r>
              <a:rPr dirty="0"/>
              <a:t> </a:t>
            </a:r>
            <a:r>
              <a:rPr spc="-5" dirty="0"/>
              <a:t>It </a:t>
            </a:r>
            <a:r>
              <a:rPr dirty="0"/>
              <a:t>is</a:t>
            </a:r>
            <a:r>
              <a:rPr spc="5" dirty="0"/>
              <a:t> </a:t>
            </a:r>
            <a:r>
              <a:rPr dirty="0"/>
              <a:t>like</a:t>
            </a:r>
          </a:p>
          <a:p>
            <a:pPr marL="457200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naming</a:t>
            </a:r>
            <a:r>
              <a:rPr spc="5" dirty="0"/>
              <a:t> </a:t>
            </a:r>
            <a:r>
              <a:rPr dirty="0"/>
              <a:t>a</a:t>
            </a:r>
            <a:r>
              <a:rPr spc="5" dirty="0"/>
              <a:t> </a:t>
            </a:r>
            <a:r>
              <a:rPr dirty="0"/>
              <a:t>newborn</a:t>
            </a:r>
            <a:r>
              <a:rPr spc="10" dirty="0"/>
              <a:t> </a:t>
            </a:r>
            <a:r>
              <a:rPr spc="-5" dirty="0"/>
              <a:t>child.</a:t>
            </a:r>
            <a:r>
              <a:rPr dirty="0"/>
              <a:t> </a:t>
            </a:r>
            <a:r>
              <a:rPr spc="-5" dirty="0"/>
              <a:t>Mercedes,</a:t>
            </a:r>
            <a:r>
              <a:rPr spc="10" dirty="0"/>
              <a:t> </a:t>
            </a:r>
            <a:r>
              <a:rPr dirty="0"/>
              <a:t>Woodland,</a:t>
            </a:r>
            <a:r>
              <a:rPr spc="5" dirty="0"/>
              <a:t> </a:t>
            </a:r>
            <a:r>
              <a:rPr spc="-5" dirty="0"/>
              <a:t>Asian Paints,</a:t>
            </a:r>
            <a:r>
              <a:rPr spc="15" dirty="0"/>
              <a:t> </a:t>
            </a:r>
            <a:r>
              <a:rPr spc="-5" dirty="0"/>
              <a:t>Pepsi,</a:t>
            </a:r>
            <a:r>
              <a:rPr spc="25" dirty="0"/>
              <a:t> </a:t>
            </a:r>
            <a:r>
              <a:rPr dirty="0"/>
              <a:t>Maggie,</a:t>
            </a:r>
            <a:r>
              <a:rPr spc="5" dirty="0"/>
              <a:t> </a:t>
            </a:r>
            <a:r>
              <a:rPr spc="-5" dirty="0"/>
              <a:t>Uncle</a:t>
            </a:r>
            <a:r>
              <a:rPr spc="10" dirty="0"/>
              <a:t> </a:t>
            </a:r>
            <a:r>
              <a:rPr spc="-5" dirty="0"/>
              <a:t>Chips</a:t>
            </a:r>
            <a:r>
              <a:rPr spc="10" dirty="0"/>
              <a:t> </a:t>
            </a:r>
            <a:r>
              <a:rPr spc="-5" dirty="0"/>
              <a:t>etc.</a:t>
            </a:r>
            <a:r>
              <a:rPr spc="5" dirty="0"/>
              <a:t> </a:t>
            </a:r>
            <a:r>
              <a:rPr dirty="0"/>
              <a:t>are</a:t>
            </a:r>
            <a:r>
              <a:rPr spc="-5" dirty="0"/>
              <a:t> few</a:t>
            </a:r>
          </a:p>
          <a:p>
            <a:pPr marL="457200">
              <a:lnSpc>
                <a:spcPct val="100000"/>
              </a:lnSpc>
              <a:spcBef>
                <a:spcPts val="845"/>
              </a:spcBef>
            </a:pPr>
            <a:r>
              <a:rPr dirty="0"/>
              <a:t>examples</a:t>
            </a:r>
            <a:r>
              <a:rPr spc="-5" dirty="0"/>
              <a:t> of</a:t>
            </a:r>
            <a:r>
              <a:rPr spc="-20" dirty="0"/>
              <a:t> </a:t>
            </a:r>
            <a:r>
              <a:rPr spc="-5" dirty="0"/>
              <a:t>the</a:t>
            </a:r>
            <a:r>
              <a:rPr spc="-10" dirty="0"/>
              <a:t> </a:t>
            </a:r>
            <a:r>
              <a:rPr spc="-5" dirty="0"/>
              <a:t>brand</a:t>
            </a:r>
            <a:r>
              <a:rPr dirty="0"/>
              <a:t> </a:t>
            </a:r>
            <a:r>
              <a:rPr spc="-5" dirty="0"/>
              <a:t>names.</a:t>
            </a:r>
          </a:p>
          <a:p>
            <a:pPr marL="457200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b="1" dirty="0">
                <a:latin typeface="Calibri"/>
                <a:cs typeface="Calibri"/>
              </a:rPr>
              <a:t>Brand</a:t>
            </a:r>
            <a:r>
              <a:rPr b="1" spc="-20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mark:</a:t>
            </a:r>
            <a:r>
              <a:rPr b="1" spc="-10" dirty="0">
                <a:latin typeface="Calibri"/>
                <a:cs typeface="Calibri"/>
              </a:rPr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spc="-5" dirty="0"/>
              <a:t>brand</a:t>
            </a:r>
            <a:r>
              <a:rPr dirty="0"/>
              <a:t> </a:t>
            </a:r>
            <a:r>
              <a:rPr spc="-5" dirty="0"/>
              <a:t>mark</a:t>
            </a:r>
            <a:r>
              <a:rPr dirty="0"/>
              <a:t> is</a:t>
            </a:r>
            <a:r>
              <a:rPr spc="5" dirty="0"/>
              <a:t> </a:t>
            </a:r>
            <a:r>
              <a:rPr spc="-5" dirty="0"/>
              <a:t>that</a:t>
            </a:r>
            <a:r>
              <a:rPr spc="20" dirty="0"/>
              <a:t> </a:t>
            </a:r>
            <a:r>
              <a:rPr spc="-5" dirty="0"/>
              <a:t>part</a:t>
            </a:r>
            <a:r>
              <a:rPr spc="10" dirty="0"/>
              <a:t> </a:t>
            </a:r>
            <a:r>
              <a:rPr spc="-5" dirty="0"/>
              <a:t>of </a:t>
            </a:r>
            <a:r>
              <a:rPr dirty="0"/>
              <a:t>a</a:t>
            </a:r>
            <a:r>
              <a:rPr spc="5" dirty="0"/>
              <a:t> </a:t>
            </a:r>
            <a:r>
              <a:rPr spc="-5" dirty="0"/>
              <a:t>brand</a:t>
            </a:r>
            <a:r>
              <a:rPr dirty="0"/>
              <a:t> </a:t>
            </a:r>
            <a:r>
              <a:rPr spc="-5" dirty="0"/>
              <a:t>which can</a:t>
            </a:r>
            <a:r>
              <a:rPr spc="5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spc="-5" dirty="0"/>
              <a:t>recognized</a:t>
            </a:r>
            <a:r>
              <a:rPr spc="5" dirty="0"/>
              <a:t> </a:t>
            </a:r>
            <a:r>
              <a:rPr spc="-5" dirty="0"/>
              <a:t>but</a:t>
            </a:r>
            <a:r>
              <a:rPr spc="10" dirty="0"/>
              <a:t> </a:t>
            </a:r>
            <a:r>
              <a:rPr spc="-5" dirty="0"/>
              <a:t>cannot</a:t>
            </a:r>
            <a:r>
              <a:rPr spc="20" dirty="0"/>
              <a:t> </a:t>
            </a:r>
            <a:r>
              <a:rPr spc="-5" dirty="0"/>
              <a:t>be </a:t>
            </a:r>
            <a:r>
              <a:rPr dirty="0"/>
              <a:t>vocalized</a:t>
            </a:r>
            <a:r>
              <a:rPr spc="5" dirty="0"/>
              <a:t> </a:t>
            </a:r>
            <a:r>
              <a:rPr dirty="0"/>
              <a:t>i.e.is</a:t>
            </a:r>
            <a:r>
              <a:rPr spc="-5" dirty="0"/>
              <a:t> </a:t>
            </a:r>
            <a:r>
              <a:rPr dirty="0"/>
              <a:t>non- </a:t>
            </a:r>
            <a:r>
              <a:rPr spc="-300" dirty="0"/>
              <a:t> </a:t>
            </a:r>
            <a:r>
              <a:rPr spc="-5" dirty="0"/>
              <a:t>utter</a:t>
            </a:r>
            <a:r>
              <a:rPr spc="15" dirty="0"/>
              <a:t> </a:t>
            </a:r>
            <a:r>
              <a:rPr spc="-5" dirty="0"/>
              <a:t>able.</a:t>
            </a:r>
            <a:r>
              <a:rPr dirty="0"/>
              <a:t> </a:t>
            </a:r>
            <a:r>
              <a:rPr spc="-5" dirty="0"/>
              <a:t>It</a:t>
            </a:r>
            <a:r>
              <a:rPr spc="5" dirty="0"/>
              <a:t> </a:t>
            </a:r>
            <a:r>
              <a:rPr spc="-5" dirty="0"/>
              <a:t>appears</a:t>
            </a:r>
            <a:r>
              <a:rPr spc="5" dirty="0"/>
              <a:t> </a:t>
            </a:r>
            <a:r>
              <a:rPr dirty="0"/>
              <a:t>in the</a:t>
            </a:r>
            <a:r>
              <a:rPr spc="5" dirty="0"/>
              <a:t> </a:t>
            </a:r>
            <a:r>
              <a:rPr dirty="0"/>
              <a:t>form</a:t>
            </a:r>
            <a:r>
              <a:rPr spc="-3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dirty="0"/>
              <a:t>a </a:t>
            </a:r>
            <a:r>
              <a:rPr spc="-5" dirty="0"/>
              <a:t>symbol,</a:t>
            </a:r>
            <a:r>
              <a:rPr spc="-10" dirty="0"/>
              <a:t> </a:t>
            </a:r>
            <a:r>
              <a:rPr dirty="0"/>
              <a:t>design</a:t>
            </a:r>
            <a:r>
              <a:rPr spc="15" dirty="0"/>
              <a:t> </a:t>
            </a:r>
            <a:r>
              <a:rPr spc="-5" dirty="0"/>
              <a:t>or</a:t>
            </a:r>
            <a:r>
              <a:rPr spc="-15" dirty="0"/>
              <a:t> </a:t>
            </a:r>
            <a:r>
              <a:rPr spc="-5" dirty="0"/>
              <a:t>distinct</a:t>
            </a:r>
            <a:r>
              <a:rPr spc="15" dirty="0"/>
              <a:t> </a:t>
            </a:r>
            <a:r>
              <a:rPr spc="-5" dirty="0"/>
              <a:t>colour</a:t>
            </a:r>
            <a:r>
              <a:rPr spc="-15" dirty="0"/>
              <a:t> </a:t>
            </a:r>
            <a:r>
              <a:rPr spc="-5" dirty="0"/>
              <a:t>scheme.</a:t>
            </a:r>
            <a:r>
              <a:rPr dirty="0"/>
              <a:t> For</a:t>
            </a:r>
            <a:r>
              <a:rPr spc="-25" dirty="0"/>
              <a:t> </a:t>
            </a:r>
            <a:r>
              <a:rPr dirty="0"/>
              <a:t>example:</a:t>
            </a:r>
          </a:p>
          <a:p>
            <a:pPr marL="431800">
              <a:lnSpc>
                <a:spcPct val="100000"/>
              </a:lnSpc>
              <a:spcBef>
                <a:spcPts val="840"/>
              </a:spcBef>
            </a:pPr>
            <a:r>
              <a:rPr dirty="0"/>
              <a:t>'Girl’</a:t>
            </a:r>
            <a:r>
              <a:rPr spc="-5" dirty="0"/>
              <a:t> of Amul,</a:t>
            </a:r>
            <a:r>
              <a:rPr dirty="0"/>
              <a:t> 'Maharaja'</a:t>
            </a:r>
            <a:r>
              <a:rPr spc="25" dirty="0"/>
              <a:t> </a:t>
            </a:r>
            <a:r>
              <a:rPr spc="-5" dirty="0"/>
              <a:t>of </a:t>
            </a:r>
            <a:r>
              <a:rPr dirty="0"/>
              <a:t>Air</a:t>
            </a:r>
            <a:r>
              <a:rPr spc="-10" dirty="0"/>
              <a:t> </a:t>
            </a:r>
            <a:r>
              <a:rPr spc="-5" dirty="0"/>
              <a:t>India,</a:t>
            </a:r>
            <a:r>
              <a:rPr spc="20" dirty="0"/>
              <a:t> </a:t>
            </a:r>
            <a:r>
              <a:rPr spc="-5" dirty="0"/>
              <a:t>'Ronald'</a:t>
            </a:r>
            <a:r>
              <a:rPr spc="5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McDonald</a:t>
            </a:r>
            <a:r>
              <a:rPr spc="5" dirty="0"/>
              <a:t> </a:t>
            </a:r>
            <a:r>
              <a:rPr spc="-5" dirty="0"/>
              <a:t>etc.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50EC3CE-C4A8-4414-994D-58F00380546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373505"/>
            <a:ext cx="8168640" cy="1093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mark: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protection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against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firms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called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Thus,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essentially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protecting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seller's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exclusive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name/mark.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085A2C7D-A7D5-4236-AE76-7DDC9375F4F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4373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CHARACTERISTICS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GOOD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BRAND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7159625" cy="25349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selecting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choose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name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Short,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simple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easy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pronounce.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Noticeable,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easy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recognize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remember.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Pleasing,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impressive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uttered.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Neither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obscene,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negative,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offensive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vulgar.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Adaptable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packaging,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labelling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requirements,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advertising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languages.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Linked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symbolically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eye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catching.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Contemporary,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registered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protected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legally.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A64A571E-FAE0-45DF-9FA5-61D49A35A2E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8098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BRAND NAME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131809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Individual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Here entrepreneur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choose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distinct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i.e.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8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separate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Family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b="1" spc="-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opt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successful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family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several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Either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 marR="550545">
              <a:lnSpc>
                <a:spcPct val="2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entrepreneur's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company's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referred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Umbrella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branding.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CD3EB5F-6DB9-4BB8-B16B-76E739DC360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373505"/>
            <a:ext cx="7959725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Corporate</a:t>
            </a:r>
            <a:r>
              <a:rPr sz="1400" b="1" spc="-6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names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choose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utilise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logo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together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8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Godrej,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Tata,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Bajaj,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Alpha-numeric</a:t>
            </a:r>
            <a:r>
              <a:rPr sz="1400" b="1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names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his/her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alpha-numerically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too.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endParaRPr sz="1400">
              <a:latin typeface="Calibri"/>
              <a:cs typeface="Calibri"/>
            </a:endParaRPr>
          </a:p>
          <a:p>
            <a:pPr marL="354965" marR="243840">
              <a:lnSpc>
                <a:spcPct val="2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alpha-numeric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name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often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signifies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physical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characteristics,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distinctive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SX4,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Liv52,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ANX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Grindlay,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i10,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i20,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8C33BB95-4D2C-48CD-906B-671E4A7E739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6985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LOGO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457834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457200" algn="l"/>
                <a:tab pos="457834" algn="l"/>
              </a:tabLst>
            </a:pPr>
            <a:r>
              <a:rPr spc="-5" dirty="0"/>
              <a:t>Logo</a:t>
            </a:r>
            <a:r>
              <a:rPr spc="-15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0" dirty="0"/>
              <a:t> </a:t>
            </a:r>
            <a:r>
              <a:rPr spc="-5" dirty="0"/>
              <a:t>short</a:t>
            </a:r>
            <a:r>
              <a:rPr dirty="0"/>
              <a:t> for</a:t>
            </a:r>
            <a:r>
              <a:rPr spc="-10" dirty="0"/>
              <a:t> </a:t>
            </a:r>
            <a:r>
              <a:rPr dirty="0"/>
              <a:t>logo</a:t>
            </a:r>
            <a:r>
              <a:rPr spc="-5" dirty="0"/>
              <a:t> type</a:t>
            </a:r>
            <a:r>
              <a:rPr spc="20" dirty="0"/>
              <a:t> </a:t>
            </a:r>
            <a:r>
              <a:rPr spc="-5" dirty="0"/>
              <a:t>and</a:t>
            </a:r>
            <a:r>
              <a:rPr spc="5" dirty="0"/>
              <a:t> </a:t>
            </a:r>
            <a:r>
              <a:rPr dirty="0"/>
              <a:t>is</a:t>
            </a:r>
            <a:r>
              <a:rPr spc="10" dirty="0"/>
              <a:t> </a:t>
            </a:r>
            <a:r>
              <a:rPr dirty="0"/>
              <a:t>an </a:t>
            </a:r>
            <a:r>
              <a:rPr spc="-5" dirty="0"/>
              <a:t>identifying</a:t>
            </a:r>
            <a:r>
              <a:rPr spc="25" dirty="0"/>
              <a:t> </a:t>
            </a:r>
            <a:r>
              <a:rPr spc="-5" dirty="0"/>
              <a:t>symbol</a:t>
            </a:r>
            <a:r>
              <a:rPr spc="10" dirty="0"/>
              <a:t> </a:t>
            </a:r>
            <a:r>
              <a:rPr spc="-5" dirty="0"/>
              <a:t>for</a:t>
            </a:r>
            <a:r>
              <a:rPr spc="-20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spc="-5" dirty="0"/>
              <a:t>product</a:t>
            </a:r>
            <a:r>
              <a:rPr spc="5" dirty="0"/>
              <a:t> </a:t>
            </a:r>
            <a:r>
              <a:rPr dirty="0"/>
              <a:t>or</a:t>
            </a:r>
            <a:r>
              <a:rPr spc="-5" dirty="0"/>
              <a:t> service. Logo</a:t>
            </a:r>
            <a:r>
              <a:rPr spc="-10" dirty="0"/>
              <a:t> </a:t>
            </a:r>
            <a:r>
              <a:rPr spc="-5" dirty="0"/>
              <a:t>serves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following</a:t>
            </a:r>
          </a:p>
          <a:p>
            <a:pPr marL="457200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purposes:</a:t>
            </a:r>
          </a:p>
          <a:p>
            <a:pPr marL="457834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spc="-5" dirty="0"/>
              <a:t>Logos </a:t>
            </a:r>
            <a:r>
              <a:rPr dirty="0"/>
              <a:t>are</a:t>
            </a:r>
            <a:r>
              <a:rPr spc="5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spc="-5" dirty="0"/>
              <a:t>critical</a:t>
            </a:r>
            <a:r>
              <a:rPr spc="20" dirty="0"/>
              <a:t> </a:t>
            </a:r>
            <a:r>
              <a:rPr spc="-5" dirty="0"/>
              <a:t>aspect</a:t>
            </a:r>
            <a:r>
              <a:rPr spc="3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business</a:t>
            </a:r>
            <a:r>
              <a:rPr spc="20" dirty="0"/>
              <a:t> </a:t>
            </a:r>
            <a:r>
              <a:rPr spc="-5" dirty="0"/>
              <a:t>marketing.</a:t>
            </a:r>
            <a:r>
              <a:rPr spc="10" dirty="0"/>
              <a:t> </a:t>
            </a:r>
            <a:r>
              <a:rPr dirty="0"/>
              <a:t>As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15" dirty="0"/>
              <a:t> </a:t>
            </a:r>
            <a:r>
              <a:rPr spc="-5" dirty="0"/>
              <a:t>company's</a:t>
            </a:r>
            <a:r>
              <a:rPr spc="20" dirty="0"/>
              <a:t> </a:t>
            </a:r>
            <a:r>
              <a:rPr spc="-5" dirty="0"/>
              <a:t>major graphical</a:t>
            </a:r>
            <a:r>
              <a:rPr spc="20" dirty="0"/>
              <a:t> </a:t>
            </a:r>
            <a:r>
              <a:rPr spc="-5" dirty="0"/>
              <a:t>representation,</a:t>
            </a:r>
            <a:r>
              <a:rPr spc="40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dirty="0"/>
              <a:t>logo</a:t>
            </a:r>
          </a:p>
          <a:p>
            <a:pPr marL="457200">
              <a:lnSpc>
                <a:spcPct val="100000"/>
              </a:lnSpc>
              <a:spcBef>
                <a:spcPts val="840"/>
              </a:spcBef>
            </a:pPr>
            <a:r>
              <a:rPr spc="-5" dirty="0"/>
              <a:t>anchors</a:t>
            </a:r>
            <a:r>
              <a:rPr spc="-20" dirty="0"/>
              <a:t> </a:t>
            </a:r>
            <a:r>
              <a:rPr spc="-5" dirty="0"/>
              <a:t>company's</a:t>
            </a:r>
            <a:r>
              <a:rPr spc="-10" dirty="0"/>
              <a:t> </a:t>
            </a:r>
            <a:r>
              <a:rPr spc="-5" dirty="0"/>
              <a:t>brand.</a:t>
            </a:r>
          </a:p>
          <a:p>
            <a:pPr marL="457200" marR="733425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spc="-5" dirty="0"/>
              <a:t>Corporate Logo </a:t>
            </a:r>
            <a:r>
              <a:rPr dirty="0"/>
              <a:t>are</a:t>
            </a:r>
            <a:r>
              <a:rPr spc="15" dirty="0"/>
              <a:t> </a:t>
            </a:r>
            <a:r>
              <a:rPr spc="-5" dirty="0"/>
              <a:t>intended</a:t>
            </a:r>
            <a:r>
              <a:rPr spc="35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spc="-5" dirty="0"/>
              <a:t>be</a:t>
            </a:r>
            <a:r>
              <a:rPr spc="10" dirty="0"/>
              <a:t> </a:t>
            </a:r>
            <a:r>
              <a:rPr dirty="0"/>
              <a:t>the</a:t>
            </a:r>
            <a:r>
              <a:rPr spc="10" dirty="0"/>
              <a:t> </a:t>
            </a:r>
            <a:r>
              <a:rPr spc="-5" dirty="0"/>
              <a:t>"Identity"</a:t>
            </a:r>
            <a:r>
              <a:rPr spc="35" dirty="0"/>
              <a:t> </a:t>
            </a:r>
            <a:r>
              <a:rPr spc="-5" dirty="0"/>
              <a:t>of</a:t>
            </a:r>
            <a:r>
              <a:rPr dirty="0"/>
              <a:t> an</a:t>
            </a:r>
            <a:r>
              <a:rPr spc="15" dirty="0"/>
              <a:t> </a:t>
            </a:r>
            <a:r>
              <a:rPr spc="-5" dirty="0"/>
              <a:t>enterprise</a:t>
            </a:r>
            <a:r>
              <a:rPr spc="15" dirty="0"/>
              <a:t> </a:t>
            </a:r>
            <a:r>
              <a:rPr spc="-5" dirty="0"/>
              <a:t>because</a:t>
            </a:r>
            <a:r>
              <a:rPr spc="25" dirty="0"/>
              <a:t> </a:t>
            </a:r>
            <a:r>
              <a:rPr spc="-5" dirty="0"/>
              <a:t>of</a:t>
            </a:r>
            <a:r>
              <a:rPr spc="5" dirty="0"/>
              <a:t> </a:t>
            </a:r>
            <a:r>
              <a:rPr dirty="0"/>
              <a:t>displaying</a:t>
            </a:r>
            <a:r>
              <a:rPr spc="25" dirty="0"/>
              <a:t> </a:t>
            </a:r>
            <a:r>
              <a:rPr spc="-5" dirty="0"/>
              <a:t>graphically </a:t>
            </a:r>
            <a:r>
              <a:rPr spc="-300" dirty="0"/>
              <a:t> </a:t>
            </a:r>
            <a:r>
              <a:rPr spc="-5" dirty="0"/>
              <a:t>enterprise's</a:t>
            </a:r>
            <a:r>
              <a:rPr spc="20" dirty="0"/>
              <a:t> </a:t>
            </a:r>
            <a:r>
              <a:rPr spc="-5" dirty="0"/>
              <a:t>uniqueness.</a:t>
            </a:r>
          </a:p>
          <a:p>
            <a:pPr marL="457200" marR="735330" indent="-342900">
              <a:lnSpc>
                <a:spcPts val="2520"/>
              </a:lnSpc>
              <a:spcBef>
                <a:spcPts val="22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spc="-5" dirty="0"/>
              <a:t>Through</a:t>
            </a:r>
            <a:r>
              <a:rPr dirty="0"/>
              <a:t> a</a:t>
            </a:r>
            <a:r>
              <a:rPr spc="5" dirty="0"/>
              <a:t> </a:t>
            </a:r>
            <a:r>
              <a:rPr spc="-5" dirty="0"/>
              <a:t>set</a:t>
            </a:r>
            <a:r>
              <a:rPr spc="10" dirty="0"/>
              <a:t> </a:t>
            </a:r>
            <a:r>
              <a:rPr dirty="0"/>
              <a:t>color</a:t>
            </a:r>
            <a:r>
              <a:rPr spc="-5" dirty="0"/>
              <a:t> combination,</a:t>
            </a:r>
            <a:r>
              <a:rPr spc="10" dirty="0"/>
              <a:t> </a:t>
            </a:r>
            <a:r>
              <a:rPr spc="-5" dirty="0"/>
              <a:t>fonts,</a:t>
            </a:r>
            <a:r>
              <a:rPr dirty="0"/>
              <a:t> </a:t>
            </a:r>
            <a:r>
              <a:rPr spc="-5" dirty="0"/>
              <a:t>images,</a:t>
            </a:r>
            <a:r>
              <a:rPr dirty="0"/>
              <a:t> impression</a:t>
            </a:r>
            <a:r>
              <a:rPr spc="-5" dirty="0"/>
              <a:t> and/or</a:t>
            </a:r>
            <a:r>
              <a:rPr spc="10" dirty="0"/>
              <a:t> </a:t>
            </a:r>
            <a:r>
              <a:rPr spc="-5" dirty="0"/>
              <a:t>pattern,</a:t>
            </a:r>
            <a:r>
              <a:rPr spc="35" dirty="0"/>
              <a:t> </a:t>
            </a:r>
            <a:r>
              <a:rPr dirty="0"/>
              <a:t>logos</a:t>
            </a:r>
            <a:r>
              <a:rPr spc="-10" dirty="0"/>
              <a:t> </a:t>
            </a:r>
            <a:r>
              <a:rPr dirty="0"/>
              <a:t>provide</a:t>
            </a:r>
            <a:r>
              <a:rPr spc="10" dirty="0"/>
              <a:t> </a:t>
            </a:r>
            <a:r>
              <a:rPr dirty="0"/>
              <a:t>essential </a:t>
            </a:r>
            <a:r>
              <a:rPr spc="-300" dirty="0"/>
              <a:t> </a:t>
            </a:r>
            <a:r>
              <a:rPr dirty="0"/>
              <a:t>information</a:t>
            </a:r>
            <a:r>
              <a:rPr spc="-5" dirty="0"/>
              <a:t> about</a:t>
            </a:r>
            <a:r>
              <a:rPr dirty="0"/>
              <a:t> a</a:t>
            </a:r>
            <a:r>
              <a:rPr spc="5" dirty="0"/>
              <a:t> </a:t>
            </a:r>
            <a:r>
              <a:rPr spc="-5" dirty="0"/>
              <a:t>company</a:t>
            </a:r>
            <a:r>
              <a:rPr spc="10" dirty="0"/>
              <a:t> </a:t>
            </a:r>
            <a:r>
              <a:rPr spc="-5" dirty="0"/>
              <a:t>that</a:t>
            </a:r>
            <a:r>
              <a:rPr spc="15" dirty="0"/>
              <a:t> </a:t>
            </a:r>
            <a:r>
              <a:rPr dirty="0"/>
              <a:t>allows</a:t>
            </a:r>
            <a:r>
              <a:rPr spc="-10" dirty="0"/>
              <a:t> </a:t>
            </a:r>
            <a:r>
              <a:rPr spc="-5" dirty="0"/>
              <a:t>customers</a:t>
            </a:r>
            <a:r>
              <a:rPr spc="-10" dirty="0"/>
              <a:t> </a:t>
            </a:r>
            <a:r>
              <a:rPr dirty="0"/>
              <a:t>to</a:t>
            </a:r>
            <a:r>
              <a:rPr spc="10" dirty="0"/>
              <a:t> </a:t>
            </a:r>
            <a:r>
              <a:rPr dirty="0"/>
              <a:t>relate</a:t>
            </a:r>
            <a:r>
              <a:rPr spc="5" dirty="0"/>
              <a:t> </a:t>
            </a:r>
            <a:r>
              <a:rPr dirty="0"/>
              <a:t>with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20" dirty="0"/>
              <a:t> </a:t>
            </a:r>
            <a:r>
              <a:rPr spc="-5" dirty="0"/>
              <a:t>enterprise's</a:t>
            </a:r>
            <a:r>
              <a:rPr spc="10" dirty="0"/>
              <a:t> </a:t>
            </a:r>
            <a:r>
              <a:rPr spc="-5" dirty="0"/>
              <a:t>core brand.</a:t>
            </a:r>
          </a:p>
          <a:p>
            <a:pPr marL="457834" indent="-342900">
              <a:lnSpc>
                <a:spcPct val="100000"/>
              </a:lnSpc>
              <a:spcBef>
                <a:spcPts val="62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spc="-5" dirty="0"/>
              <a:t>Enterprises</a:t>
            </a:r>
            <a:r>
              <a:rPr spc="15" dirty="0"/>
              <a:t> </a:t>
            </a:r>
            <a:r>
              <a:rPr spc="-5" dirty="0"/>
              <a:t>normally</a:t>
            </a:r>
            <a:r>
              <a:rPr spc="5" dirty="0"/>
              <a:t> </a:t>
            </a:r>
            <a:r>
              <a:rPr dirty="0"/>
              <a:t>resort to</a:t>
            </a:r>
            <a:r>
              <a:rPr spc="10" dirty="0"/>
              <a:t> </a:t>
            </a:r>
            <a:r>
              <a:rPr dirty="0"/>
              <a:t>logos'</a:t>
            </a:r>
            <a:r>
              <a:rPr spc="-10" dirty="0"/>
              <a:t> </a:t>
            </a:r>
            <a:r>
              <a:rPr dirty="0"/>
              <a:t>as</a:t>
            </a:r>
            <a:r>
              <a:rPr spc="5" dirty="0"/>
              <a:t> </a:t>
            </a:r>
            <a:r>
              <a:rPr dirty="0"/>
              <a:t>a</a:t>
            </a:r>
            <a:r>
              <a:rPr spc="-5" dirty="0"/>
              <a:t> short</a:t>
            </a:r>
            <a:r>
              <a:rPr spc="10" dirty="0"/>
              <a:t> </a:t>
            </a:r>
            <a:r>
              <a:rPr spc="-5" dirty="0"/>
              <a:t>path</a:t>
            </a:r>
            <a:r>
              <a:rPr spc="10" dirty="0"/>
              <a:t> </a:t>
            </a:r>
            <a:r>
              <a:rPr dirty="0"/>
              <a:t>for</a:t>
            </a:r>
            <a:r>
              <a:rPr spc="-10" dirty="0"/>
              <a:t> </a:t>
            </a:r>
            <a:r>
              <a:rPr dirty="0"/>
              <a:t>advertising</a:t>
            </a:r>
            <a:r>
              <a:rPr spc="20" dirty="0"/>
              <a:t> </a:t>
            </a:r>
            <a:r>
              <a:rPr spc="-5" dirty="0"/>
              <a:t>and</a:t>
            </a:r>
            <a:r>
              <a:rPr spc="10" dirty="0"/>
              <a:t> </a:t>
            </a:r>
            <a:r>
              <a:rPr spc="-5" dirty="0"/>
              <a:t>other</a:t>
            </a:r>
            <a:r>
              <a:rPr spc="10" dirty="0"/>
              <a:t> </a:t>
            </a:r>
            <a:r>
              <a:rPr spc="-5" dirty="0"/>
              <a:t>marketing</a:t>
            </a:r>
            <a:r>
              <a:rPr spc="10" dirty="0"/>
              <a:t> </a:t>
            </a:r>
            <a:r>
              <a:rPr dirty="0"/>
              <a:t>materials.</a:t>
            </a:r>
          </a:p>
          <a:p>
            <a:pPr marL="457834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457200" algn="l"/>
                <a:tab pos="457834" algn="l"/>
              </a:tabLst>
            </a:pPr>
            <a:r>
              <a:rPr spc="-5" dirty="0"/>
              <a:t>Logos</a:t>
            </a:r>
            <a:r>
              <a:rPr spc="-10" dirty="0"/>
              <a:t> </a:t>
            </a:r>
            <a:r>
              <a:rPr spc="-5" dirty="0"/>
              <a:t>act</a:t>
            </a:r>
            <a:r>
              <a:rPr spc="5" dirty="0"/>
              <a:t> </a:t>
            </a:r>
            <a:r>
              <a:rPr dirty="0"/>
              <a:t>as</a:t>
            </a:r>
            <a:r>
              <a:rPr spc="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key</a:t>
            </a:r>
            <a:r>
              <a:rPr spc="5" dirty="0"/>
              <a:t> </a:t>
            </a:r>
            <a:r>
              <a:rPr dirty="0"/>
              <a:t>visual</a:t>
            </a:r>
            <a:r>
              <a:rPr spc="15" dirty="0"/>
              <a:t> </a:t>
            </a:r>
            <a:r>
              <a:rPr spc="-5" dirty="0"/>
              <a:t>component</a:t>
            </a:r>
            <a:r>
              <a:rPr spc="5" dirty="0"/>
              <a:t> </a:t>
            </a:r>
            <a:r>
              <a:rPr spc="-5" dirty="0"/>
              <a:t>of </a:t>
            </a:r>
            <a:r>
              <a:rPr dirty="0"/>
              <a:t>an</a:t>
            </a:r>
            <a:r>
              <a:rPr spc="-5" dirty="0"/>
              <a:t> enterprise's</a:t>
            </a:r>
            <a:r>
              <a:rPr spc="25" dirty="0"/>
              <a:t> </a:t>
            </a:r>
            <a:r>
              <a:rPr dirty="0"/>
              <a:t>overall</a:t>
            </a:r>
            <a:r>
              <a:rPr spc="5" dirty="0"/>
              <a:t> </a:t>
            </a:r>
            <a:r>
              <a:rPr spc="-5" dirty="0"/>
              <a:t>brand</a:t>
            </a:r>
            <a:r>
              <a:rPr dirty="0"/>
              <a:t> </a:t>
            </a:r>
            <a:r>
              <a:rPr spc="-5" dirty="0"/>
              <a:t>identify.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CE271E9-7AC6-4E41-A864-3B1E7A08432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02361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TA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G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LINE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7769225" cy="2383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Taglines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basically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simple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powerful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messages,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communicate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enterprise's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goals,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mission, distinct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much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more.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'tagline'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small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text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serves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clarify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thought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designed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dramatic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of: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Questions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Statements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Exclamations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22155D32-0509-4730-9CA6-A6C49135ED6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4262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PACKAGING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093709" cy="281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refers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designing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container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wrapper of 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critical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decisions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concerned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8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perform.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LEVELS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PACKAGING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Secondary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Transportation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F0CE43C-896B-4908-96B7-BCC1B32E400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34601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IMPORTANCE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PACKAGING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4191635" cy="253492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because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identification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protection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5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differentiation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Easy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handling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Maintaining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rising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health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sanitation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Innovational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opportunity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promoting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D16B958A-CAB9-4FC2-A061-DEFBAFDE346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2757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LABE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LING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7293609" cy="2810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display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about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container,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packaging,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itself.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IMPORTANCE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LABELLING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describes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contents.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identification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grade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products.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helps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law.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C8AF078-677B-4497-826A-34552458E61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17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MARKETING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STRATEGY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249965"/>
            <a:ext cx="8167370" cy="25247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comprehensive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plan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COMPONENTS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basic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long-term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field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marketing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analysis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strategic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initial situation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</a:t>
            </a:r>
            <a:endParaRPr sz="1400">
              <a:latin typeface="Calibri"/>
              <a:cs typeface="Calibri"/>
            </a:endParaRPr>
          </a:p>
          <a:p>
            <a:pPr marL="354965" marR="476884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includes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formulation,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evaluation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selection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market-oriented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therefore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contributes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goals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 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objectives.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composed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several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strategies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 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well 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interrelated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components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called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marketing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550FF57-2FC9-4FA7-9448-E95D29B191C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03428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INTELLECTUAL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PROPERTY</a:t>
            </a:r>
            <a:r>
              <a:rPr sz="2200" spc="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RIGHTS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15630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Patents: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inventor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exclude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making,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selling,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invention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limited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time,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disclosure of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Invention.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Copyright: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creator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original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exclusive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rights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usually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limited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apply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 wide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range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creative,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intellectual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artistic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work.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example,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musical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composition,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literary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poems,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plays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  <a:p>
            <a:pPr marL="354965" marR="299085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design: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protects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visual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design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objects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not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purely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utilitarian.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three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dimensional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pattern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commodity 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handicraft.</a:t>
            </a:r>
            <a:endParaRPr sz="1400">
              <a:latin typeface="Calibri"/>
              <a:cs typeface="Calibri"/>
            </a:endParaRPr>
          </a:p>
          <a:p>
            <a:pPr marL="354965" marR="429259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Trademark: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recognizable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sign,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design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expression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which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distinguished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trades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similar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 of 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traders.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2B6AFE8-124E-41BE-8850-5AF35C3F5FA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9DC38B4C-0EAE-45B7-BA52-83D1EFFE861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6889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PRICE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053705" cy="259778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put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product.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 represents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sum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benefit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having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 depends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upon: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Segment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targeted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Ability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pay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forces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demand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supply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his/her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EF280C6-F11A-4B47-9CCA-7D0CB222D31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247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COST-PLUS</a:t>
            </a:r>
            <a:r>
              <a:rPr sz="22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PRICING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48650" cy="3227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153035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technique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cost-plus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charges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cover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producing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plus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reasonable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Cost-plus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typically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based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estimate.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Estimates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associated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tasks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reasons.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example,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justify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expenditure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determine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modified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focus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attention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ADVANTAGES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exactly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expenditure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incurred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making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therefore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margin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accordingly 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achieving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desired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revenue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8597CA9-DBE4-4DC4-8DE8-714278669C6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040370" cy="28448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simplest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decide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endParaRPr sz="1400">
              <a:latin typeface="Calibri"/>
              <a:cs typeface="Calibri"/>
            </a:endParaRPr>
          </a:p>
          <a:p>
            <a:pPr marL="354965" marR="42545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Since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own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data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easier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evaluate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reasons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escalations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expenses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therefore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corrective action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immediately.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DISADVANTAGES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future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demand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before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deciding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product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does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competitors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actions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 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endParaRPr sz="1400">
              <a:latin typeface="Calibri"/>
              <a:cs typeface="Calibri"/>
            </a:endParaRPr>
          </a:p>
          <a:p>
            <a:pPr marL="354965" marR="19685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overestimating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because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sunk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ignores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opportunity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AF37112-4DD1-4198-8376-72B2E2028E7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076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PENETRATION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PRICING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87055" cy="2597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Penetration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pricing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lower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eventual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attract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expectations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switch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brand because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lower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ADVANTAGES</a:t>
            </a:r>
            <a:endParaRPr sz="1400">
              <a:latin typeface="Calibri"/>
              <a:cs typeface="Calibri"/>
            </a:endParaRPr>
          </a:p>
          <a:p>
            <a:pPr marL="354965" marR="36830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result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fast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diffusion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adoption.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achieve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rates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quickly.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competitors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surprise,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giving them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time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react.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goodwill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among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adopters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segment.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word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mouth.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 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reduction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pressures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start,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leading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greater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efficiency.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FB97082-E7DF-434C-888E-81818AEE7D2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004809" cy="28448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discourages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competitors.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Low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barrier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turnover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throughout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create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critically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enthusiasm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DISADVANTAGES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disadvantage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penetration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long–term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expectations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image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preconceptions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company. 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makes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difficult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eventually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prices.</a:t>
            </a:r>
            <a:endParaRPr sz="1400">
              <a:latin typeface="Calibri"/>
              <a:cs typeface="Calibri"/>
            </a:endParaRPr>
          </a:p>
          <a:p>
            <a:pPr marL="354965" marR="17145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potential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disadvantage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margins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sustainable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 enough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097ED34E-32A5-496C-9171-4DB8677BA69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5A2752FA-43C4-44EB-BE1B-A264F04DE5F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7838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CREAMING/</a:t>
            </a:r>
            <a:r>
              <a:rPr sz="22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SKIMMING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51495" cy="2907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104775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strategy,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fewer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needed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break-even.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usually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reimburse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original research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commonly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 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electronics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targets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adopters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service.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ADVANTAGES</a:t>
            </a:r>
            <a:endParaRPr sz="1400">
              <a:latin typeface="Calibri"/>
              <a:cs typeface="Calibri"/>
            </a:endParaRPr>
          </a:p>
          <a:p>
            <a:pPr marL="354965" marR="78105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skimming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helps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recovering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research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associated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 product.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caters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quality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conscious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conscious,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great way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982FC60-E175-4D8B-A0E8-0E5857D2DAC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174355" cy="25247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DISADVANTAGES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backfire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close competitors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introduce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same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lower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then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think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always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result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abandoning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 products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also.</a:t>
            </a:r>
            <a:endParaRPr sz="1400">
              <a:latin typeface="Calibri"/>
              <a:cs typeface="Calibri"/>
            </a:endParaRPr>
          </a:p>
          <a:p>
            <a:pPr marL="354965" marR="397510" indent="-342900">
              <a:lnSpc>
                <a:spcPct val="15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skimming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viable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strict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government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regarding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rights.</a:t>
            </a:r>
            <a:endParaRPr sz="1400">
              <a:latin typeface="Calibri"/>
              <a:cs typeface="Calibri"/>
            </a:endParaRPr>
          </a:p>
          <a:p>
            <a:pPr marL="354965" marR="376555" indent="-342900">
              <a:lnSpc>
                <a:spcPts val="252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history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skimming then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never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newly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launched,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would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few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months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lower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9F9C229-0AF9-4E5C-A8FE-B585AA76D48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9945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MARKETING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MIX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4850" y="1373505"/>
            <a:ext cx="8214995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ingredients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tools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order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interact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mixture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controllable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firm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pursue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sought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8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level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target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term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describe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combination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four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inputs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constitute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354965" marR="789940">
              <a:lnSpc>
                <a:spcPct val="2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company's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system: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structure,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system.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F5189AE-71BF-4E80-AECF-DD7A65F6C5D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9773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VARIABLE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PRICING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227695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approach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permits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extended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7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same goods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services.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approach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often employed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cultures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dickering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over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norm,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potential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participate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bidding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situation,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endParaRPr sz="1400">
              <a:latin typeface="Calibri"/>
              <a:cs typeface="Calibri"/>
            </a:endParaRPr>
          </a:p>
          <a:p>
            <a:pPr marL="354965" marR="42545">
              <a:lnSpc>
                <a:spcPct val="200000"/>
              </a:lnSpc>
              <a:spcBef>
                <a:spcPts val="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auction.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Even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countries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fixed pricing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come into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committing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large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volumes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goods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case,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 must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usually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comply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with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specific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criteria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order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enjoy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CA0743B-0C5A-4442-9354-6C856BC98DE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173720" cy="2854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ADVANTAGES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 those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at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original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variable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able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earn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modest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profit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recoup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DISADVANTAGES</a:t>
            </a:r>
            <a:endParaRPr sz="1400">
              <a:latin typeface="Calibri"/>
              <a:cs typeface="Calibri"/>
            </a:endParaRPr>
          </a:p>
          <a:p>
            <a:pPr marL="354965" marR="395605" indent="-342900">
              <a:lnSpc>
                <a:spcPts val="2520"/>
              </a:lnSpc>
              <a:spcBef>
                <a:spcPts val="22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other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paid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full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that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another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purchase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at a lower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61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Goodwill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adversely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affected.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1C88224-DABB-44D5-88A5-42DA090F220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88418EAA-8A97-4BEF-A1D1-86505F72B31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2820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PLACE</a:t>
            </a:r>
            <a:r>
              <a:rPr sz="22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MIX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8241030" cy="28549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sale.</a:t>
            </a:r>
            <a:endParaRPr sz="1400">
              <a:latin typeface="Calibri"/>
              <a:cs typeface="Calibri"/>
            </a:endParaRPr>
          </a:p>
          <a:p>
            <a:pPr marL="354965" marR="407034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trade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defined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path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route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along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move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ultimate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users.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bridge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gap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between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point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consumption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thereby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creating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time, place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possession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utilities.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consists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three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types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flows: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Downward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flow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 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consumers.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Upward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flow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payments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 producers.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Flow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marketing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downward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upward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direction.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71B0B92-0FD3-4A08-AEC8-B4C44C7F14A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58578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DIFFERENT</a:t>
            </a:r>
            <a:r>
              <a:rPr sz="2200" spc="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TYPES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CHANNELS</a:t>
            </a:r>
            <a:r>
              <a:rPr sz="2200" spc="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DISTRIBUTION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205470" cy="2373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Producer-customer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(Direct</a:t>
            </a:r>
            <a:r>
              <a:rPr sz="1400" b="1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channel-zero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level):</a:t>
            </a:r>
            <a:r>
              <a:rPr sz="1400" b="1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simplest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shortest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middle</a:t>
            </a:r>
            <a:endParaRPr sz="1400">
              <a:latin typeface="Calibri"/>
              <a:cs typeface="Calibri"/>
            </a:endParaRPr>
          </a:p>
          <a:p>
            <a:pPr marL="354965" algn="just">
              <a:lnSpc>
                <a:spcPct val="100000"/>
              </a:lnSpc>
              <a:spcBef>
                <a:spcPts val="167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consumers.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Producer-retailer-customer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(Indirect-one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level):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one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middlemen</a:t>
            </a:r>
            <a:endParaRPr sz="1400">
              <a:latin typeface="Calibri"/>
              <a:cs typeface="Calibri"/>
            </a:endParaRPr>
          </a:p>
          <a:p>
            <a:pPr marL="354965" marR="139065" algn="just">
              <a:lnSpc>
                <a:spcPct val="2001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'retailer'.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producer sells his/ her product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big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(or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 who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 in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quantities)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 in turn sell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ultimate consumers. This channel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relieves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manufacturer from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burden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himself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same time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over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process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49FBF98-EF7E-4BBA-A663-B31CB05BA45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68005" cy="25876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Producer-wholesaler-retailer-customer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(Two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levels):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 common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traditional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middlemen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i.e.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wholesalers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retailers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involved.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suitable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limited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narrow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line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expert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promotional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support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wholesalers.</a:t>
            </a:r>
            <a:endParaRPr sz="1400">
              <a:latin typeface="Calibri"/>
              <a:cs typeface="Calibri"/>
            </a:endParaRPr>
          </a:p>
          <a:p>
            <a:pPr marL="354965" marR="168910" indent="-342900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Producer-agent-wholesaler-retailer-customer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(Three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levels):</a:t>
            </a:r>
            <a:r>
              <a:rPr sz="1400" b="1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longest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three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middlemen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involved.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wants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fully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relieved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problem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distribution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hands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over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his/her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entire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output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agents.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suitable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wider distribution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various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ABD6865-3FC8-4A1A-BFDF-E20A0296554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163185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IN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90850C41-4459-4A2E-8421-A5461CF6C2E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60750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FACTORS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CONSIDERED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FOR</a:t>
            </a:r>
            <a:r>
              <a:rPr sz="22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SELECTION</a:t>
            </a:r>
            <a:r>
              <a:rPr sz="2200" spc="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CHANNEL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086090" cy="3227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290195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Considerations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related to product: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 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manufacturer selects some channel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distribution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he/she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take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factors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related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nature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as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follows: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Standardised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customised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Perishability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Technical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nature</a:t>
            </a:r>
            <a:endParaRPr sz="1400">
              <a:latin typeface="Calibri"/>
              <a:cs typeface="Calibri"/>
            </a:endParaRPr>
          </a:p>
          <a:p>
            <a:pPr marL="354965" marR="5080" indent="-342900" algn="just">
              <a:lnSpc>
                <a:spcPct val="150000"/>
              </a:lnSpc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Considerations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related to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government: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Considerations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related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government also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affect 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selection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channel of distribution.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 example,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license holder can sell medicines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the market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according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law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8241CF7-D584-47D7-A632-9A0A94D7D56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4044315" cy="317500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Considerations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related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Number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habits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quantity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Size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Considerations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related</a:t>
            </a:r>
            <a:r>
              <a:rPr sz="1400" b="1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b="1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manufacturer/company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Goodwill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strength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6FA3730A-3027-442D-845C-9FD9624E06A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400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8226425" cy="252476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Others</a:t>
            </a:r>
            <a:endParaRPr sz="1400">
              <a:latin typeface="Calibri"/>
              <a:cs typeface="Calibri"/>
            </a:endParaRPr>
          </a:p>
          <a:p>
            <a:pPr marL="354965" marR="243840" indent="-342900">
              <a:lnSpc>
                <a:spcPct val="150000"/>
              </a:lnSpc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Cost: 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manufacturer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should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select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distribution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less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costly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useful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angles.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94970" algn="l"/>
                <a:tab pos="39560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Availability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:</a:t>
            </a:r>
            <a:r>
              <a:rPr sz="1400" b="1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Sometimes some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channel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distribution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selected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desired one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4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available.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Possibilities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sales: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channel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possibility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sale should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given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weightage.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challenges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taking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great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idea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invention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way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finished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0C9AA28-EE06-4233-B354-93669B9CB68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1313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COMPONENTS OF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 MARKETING MIX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5279" y="1182624"/>
            <a:ext cx="6140196" cy="3361944"/>
          </a:xfrm>
          <a:prstGeom prst="rect">
            <a:avLst/>
          </a:prstGeom>
        </p:spPr>
      </p:pic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6A6BF67-0C18-468A-8F3F-BD8545B6FE8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60680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5" dirty="0"/>
              <a:t> YOU</a:t>
            </a:r>
          </a:p>
          <a:p>
            <a:pPr marL="360680"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solidFill>
                  <a:srgbClr val="FF0000"/>
                </a:solidFill>
              </a:rPr>
              <a:t>ODM</a:t>
            </a:r>
            <a:r>
              <a:rPr spc="-2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EDUCATIONAL</a:t>
            </a:r>
            <a:r>
              <a:rPr spc="10" dirty="0">
                <a:solidFill>
                  <a:srgbClr val="FF0000"/>
                </a:solidFill>
              </a:rPr>
              <a:t> </a:t>
            </a:r>
            <a:r>
              <a:rPr spc="-5" dirty="0">
                <a:solidFill>
                  <a:srgbClr val="FF0000"/>
                </a:solidFill>
              </a:rPr>
              <a:t>GROUP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E1BB23C2-F3D8-49C9-B56B-3ECCD5E114E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C13A575D-91AD-46A2-A846-76FCDF5452B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1614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PROD</a:t>
            </a:r>
            <a:r>
              <a:rPr sz="2200" spc="-20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CT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88325" cy="259778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refers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items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actually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been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goods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services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anything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offered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important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decisions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related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quality,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design,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features,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sizes,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service.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Deciding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brand name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Designing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Designing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labels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Deliver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minimum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level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performances.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EC9C7A2E-7571-4A84-8E2A-FC7123B6A128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70053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PRODUCT</a:t>
            </a:r>
            <a:r>
              <a:rPr sz="22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MIX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014334" cy="2383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planning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type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satisfy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fully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customers.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components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 mix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Branding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Labeling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Packaging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Logo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taglines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A741561-0485-4D48-98EC-D8F0D12807A7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984F9C65-2EF3-481D-B96C-B3E115D2D63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3042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solidFill>
                  <a:srgbClr val="FF0000"/>
                </a:solidFill>
                <a:latin typeface="Calibri"/>
                <a:cs typeface="Calibri"/>
              </a:rPr>
              <a:t>BRA</a:t>
            </a:r>
            <a:r>
              <a:rPr sz="220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200" spc="-10" dirty="0">
                <a:solidFill>
                  <a:srgbClr val="FF0000"/>
                </a:solidFill>
                <a:latin typeface="Calibri"/>
                <a:cs typeface="Calibri"/>
              </a:rPr>
              <a:t>DING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373505"/>
            <a:ext cx="8200390" cy="2800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most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element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mix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75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Branding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effective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determination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strategy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commonly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adopted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168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cannot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easily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distinguished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terms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tangible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features.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EVOLUTION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BRANDING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lr>
                <a:srgbClr val="585858"/>
              </a:buClr>
              <a:buSzPct val="128571"/>
              <a:buFont typeface="Microsoft Sans Serif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"BRANDR",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Norwegian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"to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burn"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origin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"Brand".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olden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endParaRPr sz="1400">
              <a:latin typeface="Calibri"/>
              <a:cs typeface="Calibri"/>
            </a:endParaRPr>
          </a:p>
          <a:p>
            <a:pPr marL="354965" marR="5080">
              <a:lnSpc>
                <a:spcPct val="200000"/>
              </a:lnSpc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farmers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kind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identification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 (using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burning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iron)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body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livestock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distinguish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possession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others.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A680001-AD22-4589-8BD9-77DB0BBA587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48600" y="2667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2947</Words>
  <Application>Microsoft Office PowerPoint</Application>
  <PresentationFormat>On-screen Show (16:9)</PresentationFormat>
  <Paragraphs>246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5" baseType="lpstr">
      <vt:lpstr>Arial</vt:lpstr>
      <vt:lpstr>Calibri</vt:lpstr>
      <vt:lpstr>Microsoft Sans Serif</vt:lpstr>
      <vt:lpstr>Wingdings</vt:lpstr>
      <vt:lpstr>Office Theme</vt:lpstr>
      <vt:lpstr>MARKETING STRATEGY</vt:lpstr>
      <vt:lpstr>MARKETING STRATEGY</vt:lpstr>
      <vt:lpstr>MARKETING MIX</vt:lpstr>
      <vt:lpstr>COMPONENTS OF MARKETING MIX</vt:lpstr>
      <vt:lpstr>PowerPoint Presentation</vt:lpstr>
      <vt:lpstr>PRODUCT</vt:lpstr>
      <vt:lpstr>PRODUCT MIX</vt:lpstr>
      <vt:lpstr>PowerPoint Presentation</vt:lpstr>
      <vt:lpstr>BRANDING</vt:lpstr>
      <vt:lpstr>VARIOUS TERMS RELATED TO BRANDING</vt:lpstr>
      <vt:lpstr>PowerPoint Presentation</vt:lpstr>
      <vt:lpstr>CHARACTERISTICS OF A GOOD BRAND</vt:lpstr>
      <vt:lpstr>TYPES OF BRAND NAME</vt:lpstr>
      <vt:lpstr>PowerPoint Presentation</vt:lpstr>
      <vt:lpstr>LOGO</vt:lpstr>
      <vt:lpstr>TAGLINE</vt:lpstr>
      <vt:lpstr>PACKAGING</vt:lpstr>
      <vt:lpstr>IMPORTANCE OF PACKAGING</vt:lpstr>
      <vt:lpstr>LABELLING</vt:lpstr>
      <vt:lpstr>TYPES OF INTELLECTUAL PROPERTY RIGHTS</vt:lpstr>
      <vt:lpstr>PowerPoint Presentation</vt:lpstr>
      <vt:lpstr>PRICE</vt:lpstr>
      <vt:lpstr>COST-PLUS PRICING</vt:lpstr>
      <vt:lpstr>PowerPoint Presentation</vt:lpstr>
      <vt:lpstr>PENETRATION PRICING</vt:lpstr>
      <vt:lpstr>PowerPoint Presentation</vt:lpstr>
      <vt:lpstr>PowerPoint Presentation</vt:lpstr>
      <vt:lpstr>CREAMING/ SKIMMING</vt:lpstr>
      <vt:lpstr>PowerPoint Presentation</vt:lpstr>
      <vt:lpstr>VARIABLE PRICING</vt:lpstr>
      <vt:lpstr>PowerPoint Presentation</vt:lpstr>
      <vt:lpstr>PowerPoint Presentation</vt:lpstr>
      <vt:lpstr>PLACE MIX</vt:lpstr>
      <vt:lpstr>DIFFERENT TYPES OF CHANNELS OF DISTRIBUTION</vt:lpstr>
      <vt:lpstr>PowerPoint Presentation</vt:lpstr>
      <vt:lpstr>PowerPoint Presentation</vt:lpstr>
      <vt:lpstr>FACTORS CONSIDERED FOR SELECTION OF CHANNEL</vt:lpstr>
      <vt:lpstr>PowerPoint Presentation</vt:lpstr>
      <vt:lpstr>PowerPoint Presentation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2022-04-06T02:09:44Z</dcterms:created>
  <dcterms:modified xsi:type="dcterms:W3CDTF">2022-04-06T02:27:54Z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