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2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0" dt="2020-06-17T16:36:04.720" idx="2">
    <p:pos x="6000" y="100"/>
    <p:text>+amanrouniyar@odmegroup.org How come the website here is ODM Egroup and not ODM PS?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INTRAPRENEURSHIP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(ENTREPRENEURSHIP)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2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AN ENTREPRENEUR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INTRAPRENEURSHIP</a:t>
            </a:r>
            <a:endParaRPr lang="en-IN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Are employees of company who are designated special or ambitious task.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Turn the job into profitable venture.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Represents best interests of their organization while earning respect of corporate peers.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An inside entrepreneur, or an entrepreneur within a large firm, who uses entrepreneurial skills without incurring the risks associated with those activities. Intrapreneurs are usually employees within a company who are assigned a special idea or project, and are instructed to develop the project like an entrepreneur would.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Google’s intrapreneurship program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Employees spend 20% time on projects they lie and will be beneficial to company and customers.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G.mail, Google News, Orkut were invented through this program.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Marico, kinetic are few other examples.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</a:rPr>
              <a:t>INTRAPRENEURSHIP- A NECESSITY</a:t>
            </a:r>
            <a:endParaRPr lang="en-IN" sz="22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Growth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Innovation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Change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Engagement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Organizations that have embraced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intrapreneurship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have achieved higher financial returns, increased productivity, more innovation and higher level of employee engagement.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</a:rPr>
              <a:t>CONSEQUENCES OF NOT ENCOURAGING INTRAPRENEURSHIP</a:t>
            </a:r>
            <a:endParaRPr lang="en-IN" sz="22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Difficulty in retaining innovative employees.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Loss of profit generating ideas.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195</Words>
  <Application>Microsoft Office PowerPoint</Application>
  <PresentationFormat>On-screen Show (16:9)</PresentationFormat>
  <Paragraphs>24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Simple Light</vt:lpstr>
      <vt:lpstr>Slide 1</vt:lpstr>
      <vt:lpstr>INTRAPRENEURSHIP</vt:lpstr>
      <vt:lpstr>Slide 3</vt:lpstr>
      <vt:lpstr>INTRAPRENEURSHIP- A NECESSITY</vt:lpstr>
      <vt:lpstr>CONSEQUENCES OF NOT ENCOURAGING INTRAPRENEURSHIP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6</cp:revision>
  <dcterms:modified xsi:type="dcterms:W3CDTF">2020-07-29T11:52:25Z</dcterms:modified>
</cp:coreProperties>
</file>