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commentAuthors.xml" ContentType="application/vnd.openxmlformats-officedocument.presentationml.commentAuthors+xml"/>
  <Override PartName="/ppt/comments/comment1.xml" ContentType="application/vnd.openxmlformats-officedocument.presentationml.comment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6"/>
  </p:notesMasterIdLst>
  <p:sldIdLst>
    <p:sldId id="256" r:id="rId2"/>
    <p:sldId id="257" r:id="rId3"/>
    <p:sldId id="260" r:id="rId4"/>
    <p:sldId id="259" r:id="rId5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>
        <p:scale>
          <a:sx n="102" d="100"/>
          <a:sy n="102" d="100"/>
        </p:scale>
        <p:origin x="-456" y="9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4" idx="1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  <p:cm authorId="0" dt="2020-06-17T16:36:04.720" idx="2">
    <p:pos x="6000" y="100"/>
    <p:text>+amanrouniyar@odmegroup.org How come the website here is ODM Egroup and not ODM PS?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="" xmlns:p14="http://schemas.microsoft.com/office/powerpoint/2010/main" val="45161577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0" name="Google Shape;6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omments" Target="../comments/commen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904900" y="105700"/>
            <a:ext cx="1170475" cy="1170475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222675" y="1606350"/>
            <a:ext cx="8763000" cy="193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 smtClean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DIFFERENCE BETWEEN ENTREPRENEUR AND EMPLOYEE</a:t>
            </a:r>
            <a:endParaRPr sz="2900" b="1" i="0" u="none" strike="noStrike" cap="none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2222175" y="2571738"/>
            <a:ext cx="4764000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en" b="1" dirty="0" smtClean="0"/>
              <a:t>(ENTREPRENEURSHIP)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NUMBER</a:t>
            </a:r>
            <a:r>
              <a:rPr lang="en" b="1" dirty="0" smtClean="0"/>
              <a:t>: 2</a:t>
            </a:r>
            <a:endParaRPr b="1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 </a:t>
            </a:r>
            <a:r>
              <a:rPr lang="en" b="1" dirty="0" smtClean="0"/>
              <a:t>: AN ENTREPRENEUR</a:t>
            </a:r>
            <a:endParaRPr b="1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63" name="Google Shape;63;p14"/>
          <p:cNvSpPr txBox="1"/>
          <p:nvPr/>
        </p:nvSpPr>
        <p:spPr>
          <a:xfrm>
            <a:off x="272675" y="285050"/>
            <a:ext cx="8688300" cy="780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>
            <a:off x="272675" y="143770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latin typeface="Calibri" pitchFamily="34" charset="0"/>
                <a:cs typeface="Calibri" pitchFamily="34" charset="0"/>
              </a:rPr>
              <a:t>DIFFERENCE BETWEEN AN ENTREPRENEUR AND EMPLOYEE</a:t>
            </a:r>
            <a:endParaRPr lang="en-IN" sz="2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Starts an enterprise</a:t>
            </a:r>
            <a:r>
              <a:rPr lang="en-US" dirty="0" smtClean="0"/>
              <a:t>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Owner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Assumes all risk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Profits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Initiates new things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High achievement motive, farsightedness, risk bearing abilities, etc.</a:t>
            </a:r>
            <a:endParaRPr lang="en-IN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8" name="Text Placeholder 7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Works for an enterprise.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Not an owner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No risk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Fix salary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Follow orders</a:t>
            </a:r>
          </a:p>
          <a:p>
            <a:pPr>
              <a:buFont typeface="Wingdings" pitchFamily="2" charset="2"/>
              <a:buChar char="Ø"/>
            </a:pPr>
            <a:r>
              <a:rPr lang="en-US" sz="1800" dirty="0" smtClean="0">
                <a:latin typeface="Calibri" pitchFamily="34" charset="0"/>
                <a:cs typeface="Calibri" pitchFamily="34" charset="0"/>
              </a:rPr>
              <a:t>As required by job.</a:t>
            </a:r>
            <a:endParaRPr lang="en-IN" sz="1800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200" dirty="0" smtClean="0">
                <a:solidFill>
                  <a:srgbClr val="FF0000"/>
                </a:solidFill>
                <a:latin typeface="Calibri" pitchFamily="34" charset="0"/>
              </a:rPr>
              <a:t>DIFFERENCE BETWEEN AN INTRAPRENEUR AND ENTREPRENEUR</a:t>
            </a:r>
            <a:endParaRPr lang="en-IN" sz="2200" dirty="0">
              <a:solidFill>
                <a:srgbClr val="FF0000"/>
              </a:solidFill>
              <a:latin typeface="Calibri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intrapreneur is dependent on the entrepreneur.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Funds are not raised by the entrepreneur.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intrapreneur does not fully bear the risk involved in the enterprise.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intrapreneur operates from within the organization itself.</a:t>
            </a:r>
            <a:endParaRPr lang="en-IN" sz="18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entrepreneur is dependent in his operations.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entrepreneur himself raises the funds required by his business.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entrepreneur bears the risk involved in the business.</a:t>
            </a:r>
          </a:p>
          <a:p>
            <a:r>
              <a:rPr lang="en-US" sz="1800" dirty="0" smtClean="0">
                <a:latin typeface="Calibri" pitchFamily="34" charset="0"/>
                <a:cs typeface="Calibri" pitchFamily="34" charset="0"/>
              </a:rPr>
              <a:t>An entrepreneur operates from outside an organization.</a:t>
            </a:r>
            <a:endParaRPr lang="en-IN" sz="18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Google Shape;62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6" name="Google Shape;7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210550" y="4199975"/>
            <a:ext cx="925650" cy="925650"/>
          </a:xfrm>
          <a:prstGeom prst="rect">
            <a:avLst/>
          </a:prstGeom>
          <a:noFill/>
          <a:ln>
            <a:noFill/>
          </a:ln>
        </p:spPr>
      </p:pic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154</Words>
  <Application>Microsoft Office PowerPoint</Application>
  <PresentationFormat>On-screen Show (16:9)</PresentationFormat>
  <Paragraphs>28</Paragraphs>
  <Slides>4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Simple Light</vt:lpstr>
      <vt:lpstr>Slide 1</vt:lpstr>
      <vt:lpstr>DIFFERENCE BETWEEN AN ENTREPRENEUR AND EMPLOYEE</vt:lpstr>
      <vt:lpstr>DIFFERENCE BETWEEN AN INTRAPRENEUR AND ENTREPRENEUR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</cp:revision>
  <dcterms:modified xsi:type="dcterms:W3CDTF">2020-07-29T11:46:13Z</dcterms:modified>
</cp:coreProperties>
</file>