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8" r:id="rId4"/>
    <p:sldId id="260" r:id="rId5"/>
    <p:sldId id="259" r:id="rId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  <p:cm authorId="0" dt="2020-06-17T16:36:04.720" idx="2">
    <p:pos x="6000" y="100"/>
    <p:text>+amanrouniyar@odmegroup.org How come the website here is ODM Egroup and not ODM PS?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22675" y="1606350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Mc CLELLAND’S THEORY</a:t>
            </a: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25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SUB-HEADING(Colour: Black, Size:25, Font: Calibiri)</a:t>
            </a:r>
            <a:endParaRPr sz="2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222175" y="2571738"/>
            <a:ext cx="4764000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</a:t>
            </a:r>
            <a:r>
              <a:rPr lang="en" b="1" dirty="0" smtClean="0"/>
              <a:t>(ENTREPRENEURSHIP)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</a:t>
            </a:r>
            <a:r>
              <a:rPr lang="en" b="1" dirty="0" smtClean="0"/>
              <a:t>: 2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</a:t>
            </a:r>
            <a:r>
              <a:rPr lang="en" b="1" dirty="0" smtClean="0"/>
              <a:t>: AN ENTREPRENEUR</a:t>
            </a:r>
            <a:endParaRPr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dirty="0" smtClean="0">
                <a:latin typeface="Calibri" pitchFamily="34" charset="0"/>
                <a:cs typeface="Calibri" pitchFamily="34" charset="0"/>
              </a:rPr>
              <a:t>Mc CLELLAND’s THEORY OF NEEDS</a:t>
            </a:r>
            <a:endParaRPr lang="en-IN" sz="2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Three motives drives all people. Presence of these motives or drives in an individual indicates a predisposition to behave in certain ways: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Achievement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Affiliation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Power</a:t>
            </a:r>
          </a:p>
          <a:p>
            <a:pPr>
              <a:buNone/>
            </a:pPr>
            <a:endParaRPr lang="en-IN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sz="2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Achievement</a:t>
            </a:r>
          </a:p>
          <a:p>
            <a:pPr>
              <a:buFont typeface="Wingdings" pitchFamily="2" charset="2"/>
              <a:buChar char="§"/>
            </a:pPr>
            <a:r>
              <a:rPr lang="en-IN" dirty="0" smtClean="0">
                <a:latin typeface="Calibri" pitchFamily="34" charset="0"/>
                <a:cs typeface="Calibri" pitchFamily="34" charset="0"/>
              </a:rPr>
              <a:t>The need for achievement is characterized by the wish to take responsibility for finding solutions to problems, master complex tasks, set goals and get feedback on level of success.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Affiliation</a:t>
            </a:r>
          </a:p>
          <a:p>
            <a:pPr>
              <a:buFont typeface="Wingdings" pitchFamily="2" charset="2"/>
              <a:buChar char="§"/>
            </a:pPr>
            <a:r>
              <a:rPr lang="en-IN" dirty="0" smtClean="0">
                <a:latin typeface="Calibri" pitchFamily="34" charset="0"/>
                <a:cs typeface="Calibri" pitchFamily="34" charset="0"/>
              </a:rPr>
              <a:t>The need for affiliation is characterized by a desire to belong, an enjoyment of teamwork, a concern about interpersonal relationships, and a need to reduce uncertainty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Power</a:t>
            </a:r>
          </a:p>
          <a:p>
            <a:pPr>
              <a:buFont typeface="Wingdings" pitchFamily="2" charset="2"/>
              <a:buChar char="§"/>
            </a:pPr>
            <a:r>
              <a:rPr lang="en-IN" dirty="0" smtClean="0"/>
              <a:t> The need for power is characterized by a drive to control and influence      others, a need to win arguments, a need to persuade and prevail</a:t>
            </a:r>
            <a:endParaRPr lang="en-IN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IN" dirty="0" smtClean="0">
                <a:latin typeface="Calibri" pitchFamily="34" charset="0"/>
                <a:cs typeface="Calibri" pitchFamily="34" charset="0"/>
              </a:rPr>
              <a:t>According to </a:t>
            </a:r>
            <a:r>
              <a:rPr lang="en-IN" b="1" dirty="0" smtClean="0">
                <a:latin typeface="Calibri" pitchFamily="34" charset="0"/>
                <a:cs typeface="Calibri" pitchFamily="34" charset="0"/>
              </a:rPr>
              <a:t>McClelland, the presence of these motives or drives in an individual indicates a </a:t>
            </a:r>
            <a:r>
              <a:rPr lang="en-IN" dirty="0" smtClean="0">
                <a:latin typeface="Calibri" pitchFamily="34" charset="0"/>
                <a:cs typeface="Calibri" pitchFamily="34" charset="0"/>
              </a:rPr>
              <a:t>predisposition to behave in certain ways. Therefore, from a manager's perspective, recognizing which need is dominant in any particular individual affects the way in which that person can be motivated.</a:t>
            </a:r>
            <a:endParaRPr lang="en-IN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206</Words>
  <Application>Microsoft Office PowerPoint</Application>
  <PresentationFormat>On-screen Show (16:9)</PresentationFormat>
  <Paragraphs>19</Paragraphs>
  <Slides>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Simple Light</vt:lpstr>
      <vt:lpstr>Slide 1</vt:lpstr>
      <vt:lpstr>Mc CLELLAND’s THEORY OF NEEDS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8</cp:revision>
  <dcterms:modified xsi:type="dcterms:W3CDTF">2020-07-19T09:44:30Z</dcterms:modified>
</cp:coreProperties>
</file>