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ATTITUDE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SUB-HEADING(Colour: Black, Size:25, Font: Calibiri)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ATTITUDE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Important psychological attribute of individuals which shape their behaviour.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Way a person feels about something- a person, a place, a situation or an idea.</a:t>
            </a:r>
          </a:p>
          <a:p>
            <a:pPr>
              <a:buNone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FEATURES 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Affects behaviour- attitudes can lead to intended behaviour if there is no external intervention.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Invisible- observe an attitude indirectly through observing its consequences.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Attitudes are learnt over a period of time. Starts from childhood and continues lifelong. Parents have great impact on attitude of a child.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are formed in the process of socialization and may relate to anything in the world . For instance a person may have positive and negative attitudes towards religion, politics, politicians or countries.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SOURCES OF ATTITUDES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Direct personal sources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Group association:  Several groups, including family, work and peer groups and cultural and sub- cultural groups are important in affecting a person’s attitudinal development.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Influential others: A consumer’s attitude can be formed and changed though personal contact with influential persons such as famous friends, relatives and experts.</a:t>
            </a:r>
          </a:p>
          <a:p>
            <a:pPr>
              <a:buFont typeface="Wingdings" pitchFamily="2" charset="2"/>
              <a:buChar char="Ø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ESSENTIAL ATTITUDES OF AN ENTREPRENEUR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Have passion for the business.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Trustworthy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Flexible for change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Fear of failure should not hold one back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Make timely decisions.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Maintain work life balance.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Keep ego in control.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Believe in self.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Encourage and accept criticism.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253</Words>
  <Application>Microsoft Office PowerPoint</Application>
  <PresentationFormat>On-screen Show (16:9)</PresentationFormat>
  <Paragraphs>29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ATTITUDE</vt:lpstr>
      <vt:lpstr>FEATURES </vt:lpstr>
      <vt:lpstr>SOURCES OF ATTITUDES</vt:lpstr>
      <vt:lpstr>ESSENTIAL ATTITUDES OF AN ENTREPRENEUR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modified xsi:type="dcterms:W3CDTF">2020-07-19T09:34:34Z</dcterms:modified>
</cp:coreProperties>
</file>