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59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  <p:cm authorId="0" dt="2020-06-17T16:36:04.720" idx="2">
    <p:pos x="6000" y="100"/>
    <p:text>+amanrouniyar@odmegroup.org How come the website here is ODM Egroup and not ODM PS?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22675" y="1606350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BUSINESS ETHICS</a:t>
            </a: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25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SUB-HEADING(Colour: Black, Size:25, Font: Calibiri)</a:t>
            </a:r>
            <a:endParaRPr sz="2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222175" y="2571738"/>
            <a:ext cx="4764000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</a:t>
            </a:r>
            <a:r>
              <a:rPr lang="en" b="1" dirty="0" smtClean="0"/>
              <a:t>(ENTREPRENEURSHIP)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</a:t>
            </a:r>
            <a:r>
              <a:rPr lang="en" b="1" dirty="0" smtClean="0"/>
              <a:t>: 2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</a:t>
            </a:r>
            <a:r>
              <a:rPr lang="en" b="1" dirty="0" smtClean="0"/>
              <a:t>: AN ENTREPRENEUR</a:t>
            </a:r>
            <a:endParaRPr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dirty="0" smtClean="0">
                <a:latin typeface="Calibri" pitchFamily="34" charset="0"/>
                <a:cs typeface="Calibri" pitchFamily="34" charset="0"/>
              </a:rPr>
              <a:t>ETHICS</a:t>
            </a:r>
            <a:endParaRPr lang="en-IN" sz="2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Well founded standards- Right or Wrong?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People don’t steal due to ethics.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Business ethics- comprises of the study of proper business policies and practices regarding potentially controversial issues, such as corporate governance, insider trading, bribery, discrimination, corporate social responsibility and fiduciary responsibilities.</a:t>
            </a:r>
            <a:endParaRPr lang="en-IN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dirty="0" smtClean="0">
                <a:latin typeface="Calibri" pitchFamily="34" charset="0"/>
                <a:cs typeface="Calibri" pitchFamily="34" charset="0"/>
              </a:rPr>
              <a:t>WHY ETHICS IS IMPORTANT TO ENTREPRENEUR?</a:t>
            </a:r>
            <a:endParaRPr lang="en-IN" sz="2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Attracting customers to the firm’s products, which means boosting sales and profits.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Making employees wanting to stay with the business, thereby, reducing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labour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turnover and therefore increasing productivity.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Attracting investors and keeping the share price high, thereby, protecting the business </a:t>
            </a:r>
            <a:r>
              <a:rPr lang="en-US" smtClean="0">
                <a:latin typeface="Calibri" pitchFamily="34" charset="0"/>
                <a:cs typeface="Calibri" pitchFamily="34" charset="0"/>
              </a:rPr>
              <a:t>from takeover.</a:t>
            </a:r>
            <a:endParaRPr lang="en-IN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dirty="0" smtClean="0">
                <a:latin typeface="Calibri" pitchFamily="34" charset="0"/>
                <a:cs typeface="Calibri" pitchFamily="34" charset="0"/>
              </a:rPr>
              <a:t>ETHICS STANDARDS IN BUSINESS PRACTICES</a:t>
            </a:r>
            <a:endParaRPr lang="en-IN" sz="2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Providing quality and correct quantity of goods to consumers.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Keeping in mind the environmental issues during production.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Paying the minimum and correct wages to the workers.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Not to use child labour.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Judicious use of natural resources.</a:t>
            </a:r>
            <a:endParaRPr lang="en-IN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dirty="0" smtClean="0">
                <a:latin typeface="Calibri" pitchFamily="34" charset="0"/>
                <a:cs typeface="Calibri" pitchFamily="34" charset="0"/>
              </a:rPr>
              <a:t>VALUES</a:t>
            </a:r>
            <a:endParaRPr lang="en-IN" sz="2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Beliefs that guide actions and judgement across a variety of situation.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What people consider to be good or bad?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In relation to business, social values define the objectives of business as well as the manner in which business affairs should be conducted.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Entrepreneurs share their values so they are entrepreneurial values. It can be summarized as: Action factor,  Personality factor, Environmental factors.</a:t>
            </a:r>
            <a:endParaRPr lang="en-IN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dirty="0" smtClean="0">
                <a:latin typeface="Calibri" pitchFamily="34" charset="0"/>
                <a:cs typeface="Calibri" pitchFamily="34" charset="0"/>
              </a:rPr>
              <a:t>CORE VALUES</a:t>
            </a:r>
            <a:endParaRPr lang="en-IN" sz="2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AutoNum type="arabicPeriod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INNOVATION AND CREATIVITY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Most important values among entrepreneur.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Creativity is the ability to see new ways of doing things and innovativeness is the ability to make it work in practice.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Innovativeness can be seen through actions: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Facing uncertainties while trying new things.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Positive attitude during failure.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Experimenting with new ideas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Providing critical inputs.</a:t>
            </a:r>
            <a:endParaRPr lang="en-IN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AutoNum type="arabicPeriod" startAt="2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INDEPENDENCE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Strong and positive ego drive is involved in the action plan of all significant entrepreneurial ventures.</a:t>
            </a:r>
          </a:p>
          <a:p>
            <a:pPr>
              <a:buAutoNum type="arabicPeriod" startAt="3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RESPECT FOR WORK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Successful entrepreneurs believe that they can achieve anything through hard work.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This value provides goal direction.</a:t>
            </a:r>
          </a:p>
          <a:p>
            <a:pPr>
              <a:buAutoNum type="arabicPeriod" startAt="4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QUEST FOR OUTSTANDING PERFORMANCE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Value of outstanding performance.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Speedy growth-  Infosys- Narayan Murthy</a:t>
            </a:r>
            <a:endParaRPr lang="en-IN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372</Words>
  <Application>Microsoft Office PowerPoint</Application>
  <PresentationFormat>On-screen Show (16:9)</PresentationFormat>
  <Paragraphs>43</Paragraphs>
  <Slides>8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Simple Light</vt:lpstr>
      <vt:lpstr>Slide 1</vt:lpstr>
      <vt:lpstr>ETHICS</vt:lpstr>
      <vt:lpstr>WHY ETHICS IS IMPORTANT TO ENTREPRENEUR?</vt:lpstr>
      <vt:lpstr>ETHICS STANDARDS IN BUSINESS PRACTICES</vt:lpstr>
      <vt:lpstr>VALUES</vt:lpstr>
      <vt:lpstr>CORE VALUES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11</cp:revision>
  <dcterms:modified xsi:type="dcterms:W3CDTF">2020-07-24T07:00:09Z</dcterms:modified>
</cp:coreProperties>
</file>