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0" dt="2020-06-17T16:36:04.720" idx="2">
    <p:pos x="6000" y="100"/>
    <p:text>+amanrouniyar@odmegroup.org How come the website here is ODM Egroup and not ODM PS?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COMPETENCIES OF AN ENTREPRENEUR</a:t>
            </a: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SUB-HEADING(Colour: Black, Size:25, Font: Calibiri)</a:t>
            </a: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22175" y="257173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(ENTREPRENEUR)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2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AN ENTREPRENEUR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 smtClean="0">
                <a:latin typeface="Calibri" pitchFamily="34" charset="0"/>
                <a:cs typeface="Calibri" pitchFamily="34" charset="0"/>
              </a:rPr>
              <a:t>COMPETENCIES OF AN ENTREPRENEUR</a:t>
            </a:r>
            <a:endParaRPr lang="en-IN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AutoNum type="arabicPeriod" startAt="7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PERSISTENCE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Close attention.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Creating a need.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Example- juicer mixer.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8.   QUALITY PERFORMANCE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Sensitivity- standard and quality.</a:t>
            </a:r>
          </a:p>
          <a:p>
            <a:pPr>
              <a:buAutoNum type="arabicPeriod" startAt="9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INFORMATION SEEKING 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Information- crucial role at every stage of enterprise building and management.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Quality of information.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Research, seminars, trainings, experience.</a:t>
            </a:r>
            <a:endParaRPr lang="en-IN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AutoNum type="arabicPeriod" startAt="10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SYSTEMATIC PLANNING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Intelligent use of resources.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Develop detailed blueprint.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11. PERSUASION AND INFLUENCING OTHERS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Influence the environment- resources, obtaining the inputs, organizing production.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Art of highlighting the strong points of their products and services- technological competencies.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12. ENTREPRISE LAUNCHING COMPETENCIES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Identify and avail the facilities and resources needed to launch their enterprise.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145</Words>
  <Application>Microsoft Office PowerPoint</Application>
  <PresentationFormat>On-screen Show (16:9)</PresentationFormat>
  <Paragraphs>26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Simple Light</vt:lpstr>
      <vt:lpstr>Slide 1</vt:lpstr>
      <vt:lpstr>COMPETENCIES OF AN ENTREPRENEUR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5</cp:revision>
  <dcterms:modified xsi:type="dcterms:W3CDTF">2020-07-19T09:18:36Z</dcterms:modified>
</cp:coreProperties>
</file>