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00878F54-15CB-4F5C-ABB4-1D63356CBA34}"/>
    <pc:docChg chg="modSld">
      <pc:chgData name="Lucky Mishra" userId="b0060985c44069fe" providerId="LiveId" clId="{00878F54-15CB-4F5C-ABB4-1D63356CBA34}" dt="2021-12-15T04:25:28.093" v="0" actId="20577"/>
      <pc:docMkLst>
        <pc:docMk/>
      </pc:docMkLst>
      <pc:sldChg chg="modSp mod">
        <pc:chgData name="Lucky Mishra" userId="b0060985c44069fe" providerId="LiveId" clId="{00878F54-15CB-4F5C-ABB4-1D63356CBA34}" dt="2021-12-15T04:25:28.093" v="0" actId="20577"/>
        <pc:sldMkLst>
          <pc:docMk/>
          <pc:sldMk cId="0" sldId="256"/>
        </pc:sldMkLst>
        <pc:spChg chg="mod">
          <ac:chgData name="Lucky Mishra" userId="b0060985c44069fe" providerId="LiveId" clId="{00878F54-15CB-4F5C-ABB4-1D63356CBA34}" dt="2021-12-15T04:25:28.093" v="0" actId="20577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COMPETENCIES </a:t>
            </a: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OF ENTREPRENEUR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2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latin typeface="Calibri" pitchFamily="34" charset="0"/>
                <a:cs typeface="Calibri" pitchFamily="34" charset="0"/>
              </a:rPr>
              <a:t>COMPETENCIES OF AN ENTREPRENEUR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>
                <a:latin typeface="Calibri" pitchFamily="34" charset="0"/>
                <a:cs typeface="Calibri" pitchFamily="34" charset="0"/>
              </a:rPr>
              <a:t>ENTREPRENEURIAL COMPETENCIES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Certain basic competencies required.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Some of these competencies are latent in the entrepreneur, which need to be identified, nursed and nurtured.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Others are acquired through training and practice.</a:t>
            </a:r>
          </a:p>
          <a:p>
            <a:pPr>
              <a:buAutoNum type="arabicPeriod" startAt="2"/>
            </a:pPr>
            <a:r>
              <a:rPr lang="en-US" dirty="0">
                <a:latin typeface="Calibri" pitchFamily="34" charset="0"/>
                <a:cs typeface="Calibri" pitchFamily="34" charset="0"/>
              </a:rPr>
              <a:t>INITIATIVE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Fundamental competencies.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First step.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Keen observer of the society.</a:t>
            </a:r>
          </a:p>
          <a:p>
            <a:pPr>
              <a:buFont typeface="Wingdings" pitchFamily="2" charset="2"/>
              <a:buChar char="Ø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3"/>
            </a:pPr>
            <a:r>
              <a:rPr lang="en-US" dirty="0">
                <a:latin typeface="Calibri" pitchFamily="34" charset="0"/>
                <a:cs typeface="Calibri" pitchFamily="34" charset="0"/>
              </a:rPr>
              <a:t>CREATIVITY AND INNOVATION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Use the creative ideas and innovative products and services to meet the challenges of a situation, take advantage of the utility of an idea or a product to create wealth.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Example- changes in the packaging of potato chips.</a:t>
            </a:r>
          </a:p>
          <a:p>
            <a:pPr>
              <a:buAutoNum type="arabicPeriod" startAt="4"/>
            </a:pPr>
            <a:r>
              <a:rPr lang="en-US" dirty="0">
                <a:latin typeface="Calibri" pitchFamily="34" charset="0"/>
                <a:cs typeface="Calibri" pitchFamily="34" charset="0"/>
              </a:rPr>
              <a:t>RISK TAKING AND RISK MANAGEMENT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Trade in areas of uncertainty.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Market challenges- demand supply in the market, resources availability, acceptability of the product design and services.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1977- went public- Dhirubhai Ambani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5.  PROBLEM SOLVING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Capable of thinking out of the box.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Nano- Singur to Sanand.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6.   LEADERSHIP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Ability to guide and motivate entire team.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Will power and business acumen.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187</Words>
  <Application>Microsoft Office PowerPoint</Application>
  <PresentationFormat>On-screen Show (16:9)</PresentationFormat>
  <Paragraphs>28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Simple Light</vt:lpstr>
      <vt:lpstr>PowerPoint Presentation</vt:lpstr>
      <vt:lpstr>COMPETENCIES OF AN ENTREPRENEUR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8</cp:revision>
  <dcterms:modified xsi:type="dcterms:W3CDTF">2021-12-15T04:26:01Z</dcterms:modified>
</cp:coreProperties>
</file>