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MOTIVATIONAL ENTREPRENEURS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SUB-HEADING(Colour: Black, Size:25, Font: Calibiri)</a:t>
            </a: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(ENTREPRENEURSHIP)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 ENTREPRENEUR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TYPES OF MOTIVATION ENTREPRENEUR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SPONTANEOUS ENTREPRENEUR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Also known as pure entrepreneurs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Self fulfillment- undertake entrepreneurial activities for their personal.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Natural entrepreneurs do not need motivation.</a:t>
            </a:r>
          </a:p>
          <a:p>
            <a:pPr>
              <a:buAutoNum type="arabicPeriod" startAt="2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INDUCED ENTREPRENEUR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Become an entrepreneur due to government support- financial incentives, concessions.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Induced or even forced by their special circumstances, such as loss of job or inability to find a suitable job.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 startAt="3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MOTIVATED ENTREPRENEURS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Motivated by their desire to make use of their technical and professional expertise and skills in performing the job or project they have taken up.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Highly ambitious and like faster growth.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Enter- possibility of making and marketing of some new products or services for the use of the prospective consumers.</a:t>
            </a:r>
          </a:p>
          <a:p>
            <a:pPr>
              <a:buFont typeface="Wingdings" pitchFamily="2" charset="2"/>
              <a:buChar char="Ø"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OTHER CATEGORIES  OF ENTREPRENEURS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FIRST- GENERATION ENTREPRENEURS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Innovators with no entrepreneurial background.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Use their own innovative skills and expertise. Usually combine different technologies to produce marketable products or services for the consumers.</a:t>
            </a:r>
          </a:p>
          <a:p>
            <a:pPr>
              <a:buAutoNum type="arabicPeriod" startAt="2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SECOND GENERATION ENTREPRENEURS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Also known as inherited entrepreneurs.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Inherit the family business through succession and pass it from one generation to another.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eriod" startAt="3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THIRD GENERATION ENTREPRENEURS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Grandparents and parents have been entrepreneurs and they have inherited the business.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It is commonly found in India.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231</Words>
  <Application>Microsoft Office PowerPoint</Application>
  <PresentationFormat>On-screen Show (16:9)</PresentationFormat>
  <Paragraphs>29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Slide 1</vt:lpstr>
      <vt:lpstr>TYPES OF MOTIVATION ENTREPRENEUR</vt:lpstr>
      <vt:lpstr>Slide 3</vt:lpstr>
      <vt:lpstr>OTHER CATEGORIES  OF ENTREPRENEURS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modified xsi:type="dcterms:W3CDTF">2020-07-19T09:13:16Z</dcterms:modified>
</cp:coreProperties>
</file>