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7772400" cx="10058400"/>
  <p:notesSz cx="10058400" cy="7772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j4fAVf4+xVJv7JQQRiyyr3fbPu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0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1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2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3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4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5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6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7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4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6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7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8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:notes"/>
          <p:cNvSpPr txBox="1"/>
          <p:nvPr>
            <p:ph idx="1" type="body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9:notes"/>
          <p:cNvSpPr/>
          <p:nvPr>
            <p:ph idx="2" type="sldImg"/>
          </p:nvPr>
        </p:nvSpPr>
        <p:spPr>
          <a:xfrm>
            <a:off x="1676725" y="582925"/>
            <a:ext cx="67059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title"/>
          </p:nvPr>
        </p:nvSpPr>
        <p:spPr>
          <a:xfrm>
            <a:off x="1297939" y="1308608"/>
            <a:ext cx="4624705" cy="8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2" type="sldNum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/>
          <p:nvPr>
            <p:ph type="title"/>
          </p:nvPr>
        </p:nvSpPr>
        <p:spPr>
          <a:xfrm>
            <a:off x="1297939" y="1308608"/>
            <a:ext cx="4624705" cy="8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" type="body"/>
          </p:nvPr>
        </p:nvSpPr>
        <p:spPr>
          <a:xfrm>
            <a:off x="1297939" y="3609847"/>
            <a:ext cx="7462520" cy="1624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0" type="dt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2" type="sldNum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/>
          <p:nvPr>
            <p:ph idx="11" type="ft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2" type="sldNum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/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" type="subTitle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1" type="ft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/>
          <p:nvPr>
            <p:ph type="title"/>
          </p:nvPr>
        </p:nvSpPr>
        <p:spPr>
          <a:xfrm>
            <a:off x="1297939" y="1308608"/>
            <a:ext cx="4624705" cy="8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" type="body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2" type="body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1" type="ft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2" type="sldNum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1297939" y="1308608"/>
            <a:ext cx="4624705" cy="879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1297939" y="3609847"/>
            <a:ext cx="7462520" cy="1624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1" type="ft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0" type="dt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Relationship Id="rId4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>
            <p:ph type="title"/>
          </p:nvPr>
        </p:nvSpPr>
        <p:spPr>
          <a:xfrm>
            <a:off x="0" y="1447800"/>
            <a:ext cx="9906000" cy="3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749425" marR="17399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>
                <a:solidFill>
                  <a:srgbClr val="FF0000"/>
                </a:solidFill>
              </a:rPr>
              <a:t>AAKARANTA NAMPUSAKA LINGA</a:t>
            </a:r>
            <a:br>
              <a:rPr lang="en-IN" sz="3200">
                <a:solidFill>
                  <a:srgbClr val="FF0000"/>
                </a:solidFill>
              </a:rPr>
            </a:br>
            <a:r>
              <a:rPr lang="en-IN" sz="3200">
                <a:solidFill>
                  <a:srgbClr val="FF0000"/>
                </a:solidFill>
              </a:rPr>
              <a:t>PPT-4</a:t>
            </a:r>
            <a:br>
              <a:rPr lang="en-IN" sz="3200"/>
            </a:br>
            <a:r>
              <a:rPr lang="en-IN" sz="3200"/>
              <a:t>SUBJECT- SANSKRIT</a:t>
            </a:r>
            <a:br>
              <a:rPr lang="en-IN" sz="3200"/>
            </a:br>
            <a:r>
              <a:rPr lang="en-IN" sz="3200"/>
              <a:t>CH-3</a:t>
            </a:r>
            <a:br>
              <a:rPr lang="en-IN" sz="3200"/>
            </a:br>
            <a:r>
              <a:rPr lang="en-IN" sz="3200"/>
              <a:t>STD- VI</a:t>
            </a:r>
            <a:endParaRPr sz="3200"/>
          </a:p>
        </p:txBody>
      </p:sp>
      <p:pic>
        <p:nvPicPr>
          <p:cNvPr id="44" name="Google Shape;4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32722"/>
            <a:ext cx="1581911" cy="78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6144999"/>
            <a:ext cx="8305800" cy="918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9247" y="6021323"/>
            <a:ext cx="1577339" cy="78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838200"/>
            <a:ext cx="9144793" cy="4840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9247" y="6021323"/>
            <a:ext cx="1577339" cy="78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361" y="1465878"/>
            <a:ext cx="8821677" cy="4840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9247" y="6021323"/>
            <a:ext cx="1577339" cy="78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413" y="914400"/>
            <a:ext cx="8492464" cy="4840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9247" y="6021323"/>
            <a:ext cx="1577339" cy="78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458" y="1180679"/>
            <a:ext cx="8809484" cy="4840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9247" y="6021323"/>
            <a:ext cx="1577339" cy="78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010" y="932367"/>
            <a:ext cx="8992379" cy="4840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9247" y="6021323"/>
            <a:ext cx="1577339" cy="78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925439"/>
            <a:ext cx="8992379" cy="4840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9247" y="6021323"/>
            <a:ext cx="1577339" cy="78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914400"/>
            <a:ext cx="9144793" cy="4840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2362199"/>
            <a:ext cx="4038600" cy="152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1523" y="6021323"/>
            <a:ext cx="1577339" cy="7863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>
            <p:ph type="title"/>
          </p:nvPr>
        </p:nvSpPr>
        <p:spPr>
          <a:xfrm>
            <a:off x="1619488" y="4011727"/>
            <a:ext cx="6997065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7200" y="6553200"/>
            <a:ext cx="1577339" cy="78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355" y="914400"/>
            <a:ext cx="8839966" cy="4993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1523" y="6249923"/>
            <a:ext cx="1577339" cy="78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217" y="914400"/>
            <a:ext cx="8839966" cy="4993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9247" y="6021323"/>
            <a:ext cx="1577339" cy="78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607" y="685800"/>
            <a:ext cx="8992379" cy="4840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9247" y="6021323"/>
            <a:ext cx="1577339" cy="78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010" y="838200"/>
            <a:ext cx="8992379" cy="4840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9247" y="6021323"/>
            <a:ext cx="1577339" cy="78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217" y="976239"/>
            <a:ext cx="8839966" cy="471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9247" y="6021323"/>
            <a:ext cx="1577339" cy="78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010" y="1143000"/>
            <a:ext cx="8992379" cy="4840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9247" y="6021323"/>
            <a:ext cx="1577339" cy="78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062" y="838200"/>
            <a:ext cx="8992379" cy="4840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9247" y="6021323"/>
            <a:ext cx="1577339" cy="78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609600"/>
            <a:ext cx="8992379" cy="4840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