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9" r:id="rId4"/>
    <p:sldId id="274" r:id="rId5"/>
    <p:sldId id="288" r:id="rId6"/>
    <p:sldId id="287" r:id="rId7"/>
    <p:sldId id="286" r:id="rId8"/>
    <p:sldId id="285" r:id="rId9"/>
    <p:sldId id="284" r:id="rId10"/>
    <p:sldId id="283" r:id="rId11"/>
    <p:sldId id="282" r:id="rId12"/>
    <p:sldId id="281" r:id="rId13"/>
    <p:sldId id="293" r:id="rId14"/>
    <p:sldId id="292" r:id="rId15"/>
    <p:sldId id="291" r:id="rId16"/>
    <p:sldId id="290" r:id="rId17"/>
    <p:sldId id="297" r:id="rId18"/>
    <p:sldId id="296" r:id="rId19"/>
    <p:sldId id="294" r:id="rId20"/>
    <p:sldId id="298" r:id="rId21"/>
    <p:sldId id="265" r:id="rId22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238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NATH BATABYAL" userId="39aabd3d953301ee" providerId="LiveId" clId="{9823588A-37D9-438F-BD20-50379A429C07}"/>
    <pc:docChg chg="undo custSel addSld delSld modSld sldOrd">
      <pc:chgData name="SOMNATH BATABYAL" userId="39aabd3d953301ee" providerId="LiveId" clId="{9823588A-37D9-438F-BD20-50379A429C07}" dt="2022-12-03T06:26:55.491" v="128" actId="2696"/>
      <pc:docMkLst>
        <pc:docMk/>
      </pc:docMkLst>
      <pc:sldChg chg="modSp mod">
        <pc:chgData name="SOMNATH BATABYAL" userId="39aabd3d953301ee" providerId="LiveId" clId="{9823588A-37D9-438F-BD20-50379A429C07}" dt="2022-12-03T05:56:44.189" v="70"/>
        <pc:sldMkLst>
          <pc:docMk/>
          <pc:sldMk cId="0" sldId="256"/>
        </pc:sldMkLst>
        <pc:spChg chg="mod">
          <ac:chgData name="SOMNATH BATABYAL" userId="39aabd3d953301ee" providerId="LiveId" clId="{9823588A-37D9-438F-BD20-50379A429C07}" dt="2022-12-03T05:56:44.189" v="70"/>
          <ac:spMkLst>
            <pc:docMk/>
            <pc:sldMk cId="0" sldId="256"/>
            <ac:spMk id="2" creationId="{00000000-0000-0000-0000-000000000000}"/>
          </ac:spMkLst>
        </pc:spChg>
        <pc:picChg chg="mod">
          <ac:chgData name="SOMNATH BATABYAL" userId="39aabd3d953301ee" providerId="LiveId" clId="{9823588A-37D9-438F-BD20-50379A429C07}" dt="2022-12-03T05:54:40.348" v="0" actId="1076"/>
          <ac:picMkLst>
            <pc:docMk/>
            <pc:sldMk cId="0" sldId="256"/>
            <ac:picMk id="3" creationId="{00000000-0000-0000-0000-000000000000}"/>
          </ac:picMkLst>
        </pc:picChg>
      </pc:sldChg>
      <pc:sldChg chg="addSp delSp modSp mod">
        <pc:chgData name="SOMNATH BATABYAL" userId="39aabd3d953301ee" providerId="LiveId" clId="{9823588A-37D9-438F-BD20-50379A429C07}" dt="2022-12-03T05:57:20.897" v="73" actId="14100"/>
        <pc:sldMkLst>
          <pc:docMk/>
          <pc:sldMk cId="0" sldId="257"/>
        </pc:sldMkLst>
        <pc:picChg chg="mod">
          <ac:chgData name="SOMNATH BATABYAL" userId="39aabd3d953301ee" providerId="LiveId" clId="{9823588A-37D9-438F-BD20-50379A429C07}" dt="2022-12-03T05:54:45.583" v="1" actId="1076"/>
          <ac:picMkLst>
            <pc:docMk/>
            <pc:sldMk cId="0" sldId="257"/>
            <ac:picMk id="2" creationId="{00000000-0000-0000-0000-000000000000}"/>
          </ac:picMkLst>
        </pc:picChg>
        <pc:picChg chg="del">
          <ac:chgData name="SOMNATH BATABYAL" userId="39aabd3d953301ee" providerId="LiveId" clId="{9823588A-37D9-438F-BD20-50379A429C07}" dt="2022-12-03T05:54:50.810" v="2" actId="21"/>
          <ac:picMkLst>
            <pc:docMk/>
            <pc:sldMk cId="0" sldId="257"/>
            <ac:picMk id="3" creationId="{2BEC0CA6-F5D8-41C6-919D-62CD10C5A4E1}"/>
          </ac:picMkLst>
        </pc:picChg>
        <pc:picChg chg="add mod">
          <ac:chgData name="SOMNATH BATABYAL" userId="39aabd3d953301ee" providerId="LiveId" clId="{9823588A-37D9-438F-BD20-50379A429C07}" dt="2022-12-03T05:57:20.897" v="73" actId="14100"/>
          <ac:picMkLst>
            <pc:docMk/>
            <pc:sldMk cId="0" sldId="257"/>
            <ac:picMk id="4" creationId="{B6504A80-66A5-4A54-8287-160C895D202E}"/>
          </ac:picMkLst>
        </pc:picChg>
      </pc:sldChg>
      <pc:sldChg chg="del">
        <pc:chgData name="SOMNATH BATABYAL" userId="39aabd3d953301ee" providerId="LiveId" clId="{9823588A-37D9-438F-BD20-50379A429C07}" dt="2022-12-03T06:04:20.305" v="120" actId="2696"/>
        <pc:sldMkLst>
          <pc:docMk/>
          <pc:sldMk cId="290042377" sldId="270"/>
        </pc:sldMkLst>
      </pc:sldChg>
      <pc:sldChg chg="del">
        <pc:chgData name="SOMNATH BATABYAL" userId="39aabd3d953301ee" providerId="LiveId" clId="{9823588A-37D9-438F-BD20-50379A429C07}" dt="2022-12-03T06:04:18.277" v="119" actId="2696"/>
        <pc:sldMkLst>
          <pc:docMk/>
          <pc:sldMk cId="1353586750" sldId="271"/>
        </pc:sldMkLst>
      </pc:sldChg>
      <pc:sldChg chg="del">
        <pc:chgData name="SOMNATH BATABYAL" userId="39aabd3d953301ee" providerId="LiveId" clId="{9823588A-37D9-438F-BD20-50379A429C07}" dt="2022-12-03T06:04:15.869" v="118" actId="2696"/>
        <pc:sldMkLst>
          <pc:docMk/>
          <pc:sldMk cId="335475132" sldId="272"/>
        </pc:sldMkLst>
      </pc:sldChg>
      <pc:sldChg chg="del">
        <pc:chgData name="SOMNATH BATABYAL" userId="39aabd3d953301ee" providerId="LiveId" clId="{9823588A-37D9-438F-BD20-50379A429C07}" dt="2022-12-03T06:04:13.694" v="117" actId="2696"/>
        <pc:sldMkLst>
          <pc:docMk/>
          <pc:sldMk cId="2616530787" sldId="273"/>
        </pc:sldMkLst>
      </pc:sldChg>
      <pc:sldChg chg="addSp delSp modSp mod">
        <pc:chgData name="SOMNATH BATABYAL" userId="39aabd3d953301ee" providerId="LiveId" clId="{9823588A-37D9-438F-BD20-50379A429C07}" dt="2022-12-03T05:59:27.798" v="89"/>
        <pc:sldMkLst>
          <pc:docMk/>
          <pc:sldMk cId="2370692302" sldId="274"/>
        </pc:sldMkLst>
        <pc:picChg chg="mod">
          <ac:chgData name="SOMNATH BATABYAL" userId="39aabd3d953301ee" providerId="LiveId" clId="{9823588A-37D9-438F-BD20-50379A429C07}" dt="2022-12-03T05:57:35.753" v="77" actId="1076"/>
          <ac:picMkLst>
            <pc:docMk/>
            <pc:sldMk cId="2370692302" sldId="274"/>
            <ac:picMk id="2" creationId="{00000000-0000-0000-0000-000000000000}"/>
          </ac:picMkLst>
        </pc:picChg>
        <pc:picChg chg="del">
          <ac:chgData name="SOMNATH BATABYAL" userId="39aabd3d953301ee" providerId="LiveId" clId="{9823588A-37D9-438F-BD20-50379A429C07}" dt="2022-12-03T05:57:25.766" v="74" actId="21"/>
          <ac:picMkLst>
            <pc:docMk/>
            <pc:sldMk cId="2370692302" sldId="274"/>
            <ac:picMk id="3" creationId="{5DD234C5-901D-44E4-97A4-C082F0237C36}"/>
          </ac:picMkLst>
        </pc:picChg>
        <pc:picChg chg="add">
          <ac:chgData name="SOMNATH BATABYAL" userId="39aabd3d953301ee" providerId="LiveId" clId="{9823588A-37D9-438F-BD20-50379A429C07}" dt="2022-12-03T05:59:27.798" v="89"/>
          <ac:picMkLst>
            <pc:docMk/>
            <pc:sldMk cId="2370692302" sldId="274"/>
            <ac:picMk id="4" creationId="{8EFDC34E-320D-9E6C-6693-6532EA90A2B2}"/>
          </ac:picMkLst>
        </pc:picChg>
      </pc:sldChg>
      <pc:sldChg chg="del">
        <pc:chgData name="SOMNATH BATABYAL" userId="39aabd3d953301ee" providerId="LiveId" clId="{9823588A-37D9-438F-BD20-50379A429C07}" dt="2022-12-03T06:04:35.875" v="126" actId="2696"/>
        <pc:sldMkLst>
          <pc:docMk/>
          <pc:sldMk cId="508574858" sldId="275"/>
        </pc:sldMkLst>
      </pc:sldChg>
      <pc:sldChg chg="del">
        <pc:chgData name="SOMNATH BATABYAL" userId="39aabd3d953301ee" providerId="LiveId" clId="{9823588A-37D9-438F-BD20-50379A429C07}" dt="2022-12-03T06:04:31.048" v="125" actId="2696"/>
        <pc:sldMkLst>
          <pc:docMk/>
          <pc:sldMk cId="1092053014" sldId="276"/>
        </pc:sldMkLst>
      </pc:sldChg>
      <pc:sldChg chg="del">
        <pc:chgData name="SOMNATH BATABYAL" userId="39aabd3d953301ee" providerId="LiveId" clId="{9823588A-37D9-438F-BD20-50379A429C07}" dt="2022-12-03T06:04:29.011" v="124" actId="2696"/>
        <pc:sldMkLst>
          <pc:docMk/>
          <pc:sldMk cId="3105347492" sldId="277"/>
        </pc:sldMkLst>
      </pc:sldChg>
      <pc:sldChg chg="del">
        <pc:chgData name="SOMNATH BATABYAL" userId="39aabd3d953301ee" providerId="LiveId" clId="{9823588A-37D9-438F-BD20-50379A429C07}" dt="2022-12-03T06:04:26.988" v="123" actId="2696"/>
        <pc:sldMkLst>
          <pc:docMk/>
          <pc:sldMk cId="1602757757" sldId="278"/>
        </pc:sldMkLst>
      </pc:sldChg>
      <pc:sldChg chg="del">
        <pc:chgData name="SOMNATH BATABYAL" userId="39aabd3d953301ee" providerId="LiveId" clId="{9823588A-37D9-438F-BD20-50379A429C07}" dt="2022-12-03T06:04:24.628" v="122" actId="2696"/>
        <pc:sldMkLst>
          <pc:docMk/>
          <pc:sldMk cId="2697307642" sldId="279"/>
        </pc:sldMkLst>
      </pc:sldChg>
      <pc:sldChg chg="del">
        <pc:chgData name="SOMNATH BATABYAL" userId="39aabd3d953301ee" providerId="LiveId" clId="{9823588A-37D9-438F-BD20-50379A429C07}" dt="2022-12-03T06:04:22.388" v="121" actId="2696"/>
        <pc:sldMkLst>
          <pc:docMk/>
          <pc:sldMk cId="2358638819" sldId="280"/>
        </pc:sldMkLst>
      </pc:sldChg>
      <pc:sldChg chg="addSp modSp add mod">
        <pc:chgData name="SOMNATH BATABYAL" userId="39aabd3d953301ee" providerId="LiveId" clId="{9823588A-37D9-438F-BD20-50379A429C07}" dt="2022-12-03T06:01:57.151" v="101"/>
        <pc:sldMkLst>
          <pc:docMk/>
          <pc:sldMk cId="1078197309" sldId="281"/>
        </pc:sldMkLst>
        <pc:picChg chg="mod">
          <ac:chgData name="SOMNATH BATABYAL" userId="39aabd3d953301ee" providerId="LiveId" clId="{9823588A-37D9-438F-BD20-50379A429C07}" dt="2022-12-03T05:57:32.027" v="76" actId="1076"/>
          <ac:picMkLst>
            <pc:docMk/>
            <pc:sldMk cId="1078197309" sldId="281"/>
            <ac:picMk id="2" creationId="{00000000-0000-0000-0000-000000000000}"/>
          </ac:picMkLst>
        </pc:picChg>
        <pc:picChg chg="add">
          <ac:chgData name="SOMNATH BATABYAL" userId="39aabd3d953301ee" providerId="LiveId" clId="{9823588A-37D9-438F-BD20-50379A429C07}" dt="2022-12-03T06:01:57.151" v="101"/>
          <ac:picMkLst>
            <pc:docMk/>
            <pc:sldMk cId="1078197309" sldId="281"/>
            <ac:picMk id="3" creationId="{0EBD7F10-E181-A987-D955-CA1F19672AF6}"/>
          </ac:picMkLst>
        </pc:picChg>
      </pc:sldChg>
      <pc:sldChg chg="addSp add">
        <pc:chgData name="SOMNATH BATABYAL" userId="39aabd3d953301ee" providerId="LiveId" clId="{9823588A-37D9-438F-BD20-50379A429C07}" dt="2022-12-03T06:01:45.928" v="100"/>
        <pc:sldMkLst>
          <pc:docMk/>
          <pc:sldMk cId="534950923" sldId="282"/>
        </pc:sldMkLst>
        <pc:picChg chg="add">
          <ac:chgData name="SOMNATH BATABYAL" userId="39aabd3d953301ee" providerId="LiveId" clId="{9823588A-37D9-438F-BD20-50379A429C07}" dt="2022-12-03T06:01:45.928" v="100"/>
          <ac:picMkLst>
            <pc:docMk/>
            <pc:sldMk cId="534950923" sldId="282"/>
            <ac:picMk id="3" creationId="{7294B1DC-7B89-2E65-CF4E-85B57ED0A720}"/>
          </ac:picMkLst>
        </pc:picChg>
      </pc:sldChg>
      <pc:sldChg chg="addSp add">
        <pc:chgData name="SOMNATH BATABYAL" userId="39aabd3d953301ee" providerId="LiveId" clId="{9823588A-37D9-438F-BD20-50379A429C07}" dt="2022-12-03T06:01:22.053" v="95"/>
        <pc:sldMkLst>
          <pc:docMk/>
          <pc:sldMk cId="2375399856" sldId="283"/>
        </pc:sldMkLst>
        <pc:picChg chg="add">
          <ac:chgData name="SOMNATH BATABYAL" userId="39aabd3d953301ee" providerId="LiveId" clId="{9823588A-37D9-438F-BD20-50379A429C07}" dt="2022-12-03T06:01:22.053" v="95"/>
          <ac:picMkLst>
            <pc:docMk/>
            <pc:sldMk cId="2375399856" sldId="283"/>
            <ac:picMk id="3" creationId="{C784E1ED-7C70-A2CA-2F69-6431D4C917E7}"/>
          </ac:picMkLst>
        </pc:picChg>
      </pc:sldChg>
      <pc:sldChg chg="addSp add">
        <pc:chgData name="SOMNATH BATABYAL" userId="39aabd3d953301ee" providerId="LiveId" clId="{9823588A-37D9-438F-BD20-50379A429C07}" dt="2022-12-03T06:00:31.822" v="94"/>
        <pc:sldMkLst>
          <pc:docMk/>
          <pc:sldMk cId="3922402195" sldId="284"/>
        </pc:sldMkLst>
        <pc:picChg chg="add">
          <ac:chgData name="SOMNATH BATABYAL" userId="39aabd3d953301ee" providerId="LiveId" clId="{9823588A-37D9-438F-BD20-50379A429C07}" dt="2022-12-03T06:00:31.822" v="94"/>
          <ac:picMkLst>
            <pc:docMk/>
            <pc:sldMk cId="3922402195" sldId="284"/>
            <ac:picMk id="3" creationId="{B444E457-51DA-0410-5B90-DD9668525020}"/>
          </ac:picMkLst>
        </pc:picChg>
      </pc:sldChg>
      <pc:sldChg chg="addSp add">
        <pc:chgData name="SOMNATH BATABYAL" userId="39aabd3d953301ee" providerId="LiveId" clId="{9823588A-37D9-438F-BD20-50379A429C07}" dt="2022-12-03T06:00:17.406" v="93"/>
        <pc:sldMkLst>
          <pc:docMk/>
          <pc:sldMk cId="1750505284" sldId="285"/>
        </pc:sldMkLst>
        <pc:picChg chg="add">
          <ac:chgData name="SOMNATH BATABYAL" userId="39aabd3d953301ee" providerId="LiveId" clId="{9823588A-37D9-438F-BD20-50379A429C07}" dt="2022-12-03T06:00:17.406" v="93"/>
          <ac:picMkLst>
            <pc:docMk/>
            <pc:sldMk cId="1750505284" sldId="285"/>
            <ac:picMk id="3" creationId="{BCCFD640-47E8-8656-81A0-AA211332CC5C}"/>
          </ac:picMkLst>
        </pc:picChg>
      </pc:sldChg>
      <pc:sldChg chg="addSp add">
        <pc:chgData name="SOMNATH BATABYAL" userId="39aabd3d953301ee" providerId="LiveId" clId="{9823588A-37D9-438F-BD20-50379A429C07}" dt="2022-12-03T06:00:04.572" v="92"/>
        <pc:sldMkLst>
          <pc:docMk/>
          <pc:sldMk cId="356616334" sldId="286"/>
        </pc:sldMkLst>
        <pc:picChg chg="add">
          <ac:chgData name="SOMNATH BATABYAL" userId="39aabd3d953301ee" providerId="LiveId" clId="{9823588A-37D9-438F-BD20-50379A429C07}" dt="2022-12-03T06:00:04.572" v="92"/>
          <ac:picMkLst>
            <pc:docMk/>
            <pc:sldMk cId="356616334" sldId="286"/>
            <ac:picMk id="3" creationId="{B6D3D7DE-854C-B57B-7937-D2F98827D4A2}"/>
          </ac:picMkLst>
        </pc:picChg>
      </pc:sldChg>
      <pc:sldChg chg="addSp add">
        <pc:chgData name="SOMNATH BATABYAL" userId="39aabd3d953301ee" providerId="LiveId" clId="{9823588A-37D9-438F-BD20-50379A429C07}" dt="2022-12-03T05:59:52.889" v="91"/>
        <pc:sldMkLst>
          <pc:docMk/>
          <pc:sldMk cId="291387568" sldId="287"/>
        </pc:sldMkLst>
        <pc:picChg chg="add">
          <ac:chgData name="SOMNATH BATABYAL" userId="39aabd3d953301ee" providerId="LiveId" clId="{9823588A-37D9-438F-BD20-50379A429C07}" dt="2022-12-03T05:59:52.889" v="91"/>
          <ac:picMkLst>
            <pc:docMk/>
            <pc:sldMk cId="291387568" sldId="287"/>
            <ac:picMk id="3" creationId="{FFE4C950-B5E4-71F8-EC49-E2E5A87CD6D5}"/>
          </ac:picMkLst>
        </pc:picChg>
      </pc:sldChg>
      <pc:sldChg chg="addSp add">
        <pc:chgData name="SOMNATH BATABYAL" userId="39aabd3d953301ee" providerId="LiveId" clId="{9823588A-37D9-438F-BD20-50379A429C07}" dt="2022-12-03T05:59:39.913" v="90"/>
        <pc:sldMkLst>
          <pc:docMk/>
          <pc:sldMk cId="2773690145" sldId="288"/>
        </pc:sldMkLst>
        <pc:picChg chg="add">
          <ac:chgData name="SOMNATH BATABYAL" userId="39aabd3d953301ee" providerId="LiveId" clId="{9823588A-37D9-438F-BD20-50379A429C07}" dt="2022-12-03T05:59:39.913" v="90"/>
          <ac:picMkLst>
            <pc:docMk/>
            <pc:sldMk cId="2773690145" sldId="288"/>
            <ac:picMk id="3" creationId="{9289C845-D247-A0A1-DF9C-61160E9486F7}"/>
          </ac:picMkLst>
        </pc:picChg>
      </pc:sldChg>
      <pc:sldChg chg="addSp add ord">
        <pc:chgData name="SOMNATH BATABYAL" userId="39aabd3d953301ee" providerId="LiveId" clId="{9823588A-37D9-438F-BD20-50379A429C07}" dt="2022-12-03T05:58:07.286" v="88"/>
        <pc:sldMkLst>
          <pc:docMk/>
          <pc:sldMk cId="742453245" sldId="289"/>
        </pc:sldMkLst>
        <pc:picChg chg="add">
          <ac:chgData name="SOMNATH BATABYAL" userId="39aabd3d953301ee" providerId="LiveId" clId="{9823588A-37D9-438F-BD20-50379A429C07}" dt="2022-12-03T05:58:03.792" v="86"/>
          <ac:picMkLst>
            <pc:docMk/>
            <pc:sldMk cId="742453245" sldId="289"/>
            <ac:picMk id="3" creationId="{4A981424-3ABC-73C0-40D4-122FC82C22BD}"/>
          </ac:picMkLst>
        </pc:picChg>
      </pc:sldChg>
      <pc:sldChg chg="addSp add">
        <pc:chgData name="SOMNATH BATABYAL" userId="39aabd3d953301ee" providerId="LiveId" clId="{9823588A-37D9-438F-BD20-50379A429C07}" dt="2022-12-03T06:03:01.915" v="109"/>
        <pc:sldMkLst>
          <pc:docMk/>
          <pc:sldMk cId="1700162575" sldId="290"/>
        </pc:sldMkLst>
        <pc:picChg chg="add">
          <ac:chgData name="SOMNATH BATABYAL" userId="39aabd3d953301ee" providerId="LiveId" clId="{9823588A-37D9-438F-BD20-50379A429C07}" dt="2022-12-03T06:03:01.915" v="109"/>
          <ac:picMkLst>
            <pc:docMk/>
            <pc:sldMk cId="1700162575" sldId="290"/>
            <ac:picMk id="3" creationId="{C42730D9-67D1-C83E-CD7D-779C7B17869E}"/>
          </ac:picMkLst>
        </pc:picChg>
      </pc:sldChg>
      <pc:sldChg chg="addSp add">
        <pc:chgData name="SOMNATH BATABYAL" userId="39aabd3d953301ee" providerId="LiveId" clId="{9823588A-37D9-438F-BD20-50379A429C07}" dt="2022-12-03T06:02:36.258" v="104"/>
        <pc:sldMkLst>
          <pc:docMk/>
          <pc:sldMk cId="616225573" sldId="291"/>
        </pc:sldMkLst>
        <pc:picChg chg="add">
          <ac:chgData name="SOMNATH BATABYAL" userId="39aabd3d953301ee" providerId="LiveId" clId="{9823588A-37D9-438F-BD20-50379A429C07}" dt="2022-12-03T06:02:36.258" v="104"/>
          <ac:picMkLst>
            <pc:docMk/>
            <pc:sldMk cId="616225573" sldId="291"/>
            <ac:picMk id="3" creationId="{AD63D799-D8FB-F5C5-1F7C-9958A127C031}"/>
          </ac:picMkLst>
        </pc:picChg>
      </pc:sldChg>
      <pc:sldChg chg="addSp add">
        <pc:chgData name="SOMNATH BATABYAL" userId="39aabd3d953301ee" providerId="LiveId" clId="{9823588A-37D9-438F-BD20-50379A429C07}" dt="2022-12-03T06:02:21.986" v="103"/>
        <pc:sldMkLst>
          <pc:docMk/>
          <pc:sldMk cId="921844076" sldId="292"/>
        </pc:sldMkLst>
        <pc:picChg chg="add">
          <ac:chgData name="SOMNATH BATABYAL" userId="39aabd3d953301ee" providerId="LiveId" clId="{9823588A-37D9-438F-BD20-50379A429C07}" dt="2022-12-03T06:02:21.986" v="103"/>
          <ac:picMkLst>
            <pc:docMk/>
            <pc:sldMk cId="921844076" sldId="292"/>
            <ac:picMk id="3" creationId="{E0D77EFD-EE93-5B64-A093-2D71C180F3E9}"/>
          </ac:picMkLst>
        </pc:picChg>
      </pc:sldChg>
      <pc:sldChg chg="addSp add">
        <pc:chgData name="SOMNATH BATABYAL" userId="39aabd3d953301ee" providerId="LiveId" clId="{9823588A-37D9-438F-BD20-50379A429C07}" dt="2022-12-03T06:02:10.505" v="102"/>
        <pc:sldMkLst>
          <pc:docMk/>
          <pc:sldMk cId="4023856258" sldId="293"/>
        </pc:sldMkLst>
        <pc:picChg chg="add">
          <ac:chgData name="SOMNATH BATABYAL" userId="39aabd3d953301ee" providerId="LiveId" clId="{9823588A-37D9-438F-BD20-50379A429C07}" dt="2022-12-03T06:02:10.505" v="102"/>
          <ac:picMkLst>
            <pc:docMk/>
            <pc:sldMk cId="4023856258" sldId="293"/>
            <ac:picMk id="3" creationId="{652E932F-B8BA-FBA5-825A-EF0076DDE35B}"/>
          </ac:picMkLst>
        </pc:picChg>
      </pc:sldChg>
      <pc:sldChg chg="addSp add">
        <pc:chgData name="SOMNATH BATABYAL" userId="39aabd3d953301ee" providerId="LiveId" clId="{9823588A-37D9-438F-BD20-50379A429C07}" dt="2022-12-03T06:03:58.664" v="116"/>
        <pc:sldMkLst>
          <pc:docMk/>
          <pc:sldMk cId="3161670812" sldId="294"/>
        </pc:sldMkLst>
        <pc:picChg chg="add">
          <ac:chgData name="SOMNATH BATABYAL" userId="39aabd3d953301ee" providerId="LiveId" clId="{9823588A-37D9-438F-BD20-50379A429C07}" dt="2022-12-03T06:03:58.664" v="116"/>
          <ac:picMkLst>
            <pc:docMk/>
            <pc:sldMk cId="3161670812" sldId="294"/>
            <ac:picMk id="3" creationId="{9F8F903A-2D4C-EB16-0F40-C9BBE97A9A58}"/>
          </ac:picMkLst>
        </pc:picChg>
      </pc:sldChg>
      <pc:sldChg chg="add del">
        <pc:chgData name="SOMNATH BATABYAL" userId="39aabd3d953301ee" providerId="LiveId" clId="{9823588A-37D9-438F-BD20-50379A429C07}" dt="2022-12-03T06:03:41.130" v="112" actId="2696"/>
        <pc:sldMkLst>
          <pc:docMk/>
          <pc:sldMk cId="3853396137" sldId="295"/>
        </pc:sldMkLst>
      </pc:sldChg>
      <pc:sldChg chg="addSp add">
        <pc:chgData name="SOMNATH BATABYAL" userId="39aabd3d953301ee" providerId="LiveId" clId="{9823588A-37D9-438F-BD20-50379A429C07}" dt="2022-12-03T06:03:37.647" v="111"/>
        <pc:sldMkLst>
          <pc:docMk/>
          <pc:sldMk cId="2582628895" sldId="296"/>
        </pc:sldMkLst>
        <pc:picChg chg="add">
          <ac:chgData name="SOMNATH BATABYAL" userId="39aabd3d953301ee" providerId="LiveId" clId="{9823588A-37D9-438F-BD20-50379A429C07}" dt="2022-12-03T06:03:37.647" v="111"/>
          <ac:picMkLst>
            <pc:docMk/>
            <pc:sldMk cId="2582628895" sldId="296"/>
            <ac:picMk id="3" creationId="{DE79F0E5-9B44-E4D2-1497-872801AD1E46}"/>
          </ac:picMkLst>
        </pc:picChg>
      </pc:sldChg>
      <pc:sldChg chg="addSp add">
        <pc:chgData name="SOMNATH BATABYAL" userId="39aabd3d953301ee" providerId="LiveId" clId="{9823588A-37D9-438F-BD20-50379A429C07}" dt="2022-12-03T06:03:14.298" v="110"/>
        <pc:sldMkLst>
          <pc:docMk/>
          <pc:sldMk cId="1825222444" sldId="297"/>
        </pc:sldMkLst>
        <pc:picChg chg="add">
          <ac:chgData name="SOMNATH BATABYAL" userId="39aabd3d953301ee" providerId="LiveId" clId="{9823588A-37D9-438F-BD20-50379A429C07}" dt="2022-12-03T06:03:14.298" v="110"/>
          <ac:picMkLst>
            <pc:docMk/>
            <pc:sldMk cId="1825222444" sldId="297"/>
            <ac:picMk id="3" creationId="{B0C5952D-E70D-7029-C5B3-EAE5733E38C6}"/>
          </ac:picMkLst>
        </pc:picChg>
      </pc:sldChg>
      <pc:sldChg chg="add">
        <pc:chgData name="SOMNATH BATABYAL" userId="39aabd3d953301ee" providerId="LiveId" clId="{9823588A-37D9-438F-BD20-50379A429C07}" dt="2022-12-03T06:03:44.228" v="113" actId="2890"/>
        <pc:sldMkLst>
          <pc:docMk/>
          <pc:sldMk cId="728035152" sldId="298"/>
        </pc:sldMkLst>
      </pc:sldChg>
      <pc:sldChg chg="add del">
        <pc:chgData name="SOMNATH BATABYAL" userId="39aabd3d953301ee" providerId="LiveId" clId="{9823588A-37D9-438F-BD20-50379A429C07}" dt="2022-12-03T06:26:55.491" v="128" actId="2696"/>
        <pc:sldMkLst>
          <pc:docMk/>
          <pc:sldMk cId="1393012941" sldId="299"/>
        </pc:sldMkLst>
      </pc:sldChg>
      <pc:sldChg chg="add del">
        <pc:chgData name="SOMNATH BATABYAL" userId="39aabd3d953301ee" providerId="LiveId" clId="{9823588A-37D9-438F-BD20-50379A429C07}" dt="2022-12-03T06:26:53.325" v="127" actId="2696"/>
        <pc:sldMkLst>
          <pc:docMk/>
          <pc:sldMk cId="1931334982" sldId="30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0" y="2362200"/>
            <a:ext cx="4038600" cy="152095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0" y="6019800"/>
            <a:ext cx="1578863" cy="7863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4371" y="3997274"/>
            <a:ext cx="7169657" cy="636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346565"/>
            <a:ext cx="8762999" cy="5134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2565" marR="1465580" algn="ctr">
              <a:lnSpc>
                <a:spcPct val="150100"/>
              </a:lnSpc>
              <a:spcBef>
                <a:spcPts val="100"/>
              </a:spcBef>
            </a:pPr>
            <a:r>
              <a:rPr lang="en-US" sz="3200" b="1" spc="-55" dirty="0" err="1">
                <a:solidFill>
                  <a:srgbClr val="FF0000"/>
                </a:solidFill>
                <a:latin typeface="Calibri"/>
                <a:cs typeface="Calibri"/>
              </a:rPr>
              <a:t>Bimana</a:t>
            </a:r>
            <a:r>
              <a:rPr lang="en-US" sz="32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-55" dirty="0" err="1">
                <a:solidFill>
                  <a:srgbClr val="FF0000"/>
                </a:solidFill>
                <a:latin typeface="Calibri"/>
                <a:cs typeface="Calibri"/>
              </a:rPr>
              <a:t>janam</a:t>
            </a:r>
            <a:r>
              <a:rPr lang="en-US" sz="32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-55" dirty="0" err="1">
                <a:solidFill>
                  <a:srgbClr val="FF0000"/>
                </a:solidFill>
                <a:latin typeface="Calibri"/>
                <a:cs typeface="Calibri"/>
              </a:rPr>
              <a:t>rachayana</a:t>
            </a:r>
            <a:endParaRPr lang="en-US" sz="3200" b="1" spc="-55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472565" marR="1465580" algn="ctr">
              <a:lnSpc>
                <a:spcPct val="150100"/>
              </a:lnSpc>
              <a:spcBef>
                <a:spcPts val="100"/>
              </a:spcBef>
            </a:pPr>
            <a:r>
              <a:rPr lang="en-US" sz="3200" b="1" spc="-5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endParaRPr lang="en-US" sz="3200" dirty="0">
              <a:latin typeface="Calibri"/>
              <a:cs typeface="Calibri"/>
            </a:endParaRPr>
          </a:p>
          <a:p>
            <a:pPr marL="1381125" marR="1384300" algn="ctr">
              <a:lnSpc>
                <a:spcPts val="5760"/>
              </a:lnSpc>
              <a:spcBef>
                <a:spcPts val="509"/>
              </a:spcBef>
            </a:pPr>
            <a:r>
              <a:rPr sz="3200" b="1" spc="-5" dirty="0">
                <a:latin typeface="Calibri"/>
                <a:cs typeface="Calibri"/>
              </a:rPr>
              <a:t>SUBJECT-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SANSKRIT</a:t>
            </a:r>
            <a:endParaRPr lang="en-IN" sz="3200" b="1" spc="-5" dirty="0">
              <a:latin typeface="Calibri"/>
              <a:cs typeface="Calibri"/>
            </a:endParaRPr>
          </a:p>
          <a:p>
            <a:pPr marL="1381125" marR="1384300" algn="ctr">
              <a:lnSpc>
                <a:spcPts val="5760"/>
              </a:lnSpc>
              <a:spcBef>
                <a:spcPts val="509"/>
              </a:spcBef>
            </a:pPr>
            <a:r>
              <a:rPr sz="3200" b="1" spc="-5" dirty="0">
                <a:latin typeface="Calibri"/>
                <a:cs typeface="Calibri"/>
              </a:rPr>
              <a:t> </a:t>
            </a:r>
            <a:r>
              <a:rPr sz="3200" b="1" spc="-710" dirty="0">
                <a:latin typeface="Calibri"/>
                <a:cs typeface="Calibri"/>
              </a:rPr>
              <a:t> </a:t>
            </a:r>
            <a:r>
              <a:rPr lang="en-IN" sz="3200" b="1" spc="-5" dirty="0">
                <a:latin typeface="Calibri"/>
                <a:cs typeface="Calibri"/>
              </a:rPr>
              <a:t>STD</a:t>
            </a:r>
            <a:r>
              <a:rPr sz="3200" b="1" spc="-5" dirty="0">
                <a:latin typeface="Calibri"/>
                <a:cs typeface="Calibri"/>
              </a:rPr>
              <a:t>: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lang="en-US" sz="3200" b="1" spc="-5" dirty="0">
                <a:latin typeface="Calibri"/>
                <a:cs typeface="Calibri"/>
              </a:rPr>
              <a:t>VI</a:t>
            </a:r>
            <a:endParaRPr sz="3200" dirty="0">
              <a:latin typeface="Calibri"/>
              <a:cs typeface="Calibri"/>
            </a:endParaRPr>
          </a:p>
          <a:p>
            <a:pPr algn="ctr">
              <a:spcBef>
                <a:spcPts val="1415"/>
              </a:spcBef>
            </a:pPr>
            <a:r>
              <a:rPr sz="3200" b="1" spc="-10" dirty="0">
                <a:latin typeface="Calibri"/>
                <a:cs typeface="Calibri"/>
              </a:rPr>
              <a:t>CHAPTER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NAME: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lang="en-US" sz="3200" b="1" spc="-55" dirty="0" err="1">
                <a:solidFill>
                  <a:srgbClr val="FF0000"/>
                </a:solidFill>
                <a:latin typeface="Calibri"/>
                <a:cs typeface="Calibri"/>
              </a:rPr>
              <a:t>Bimana</a:t>
            </a:r>
            <a:r>
              <a:rPr lang="en-US" sz="32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-55" dirty="0" err="1">
                <a:solidFill>
                  <a:srgbClr val="FF0000"/>
                </a:solidFill>
                <a:latin typeface="Calibri"/>
                <a:cs typeface="Calibri"/>
              </a:rPr>
              <a:t>janam</a:t>
            </a:r>
            <a:r>
              <a:rPr lang="en-US" sz="32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b="1" spc="-55" dirty="0" err="1">
                <a:solidFill>
                  <a:srgbClr val="FF0000"/>
                </a:solidFill>
                <a:latin typeface="Calibri"/>
                <a:cs typeface="Calibri"/>
              </a:rPr>
              <a:t>rachayana</a:t>
            </a:r>
            <a:endParaRPr lang="en-US" sz="3200" b="1" spc="-55" dirty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>
              <a:spcBef>
                <a:spcPts val="1415"/>
              </a:spcBef>
            </a:pPr>
            <a:endParaRPr lang="en-US" sz="3200" b="1" spc="-55" dirty="0">
              <a:solidFill>
                <a:srgbClr val="FF0000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415"/>
              </a:spcBef>
            </a:pPr>
            <a:endParaRPr sz="32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60620"/>
            <a:ext cx="1581912" cy="7863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6144767"/>
            <a:ext cx="8305800" cy="9174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84E1ED-7C70-A2CA-2F69-6431D4C91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7" y="1313465"/>
            <a:ext cx="8839966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99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94B1DC-7B89-2E65-CF4E-85B57ED0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11" y="1465878"/>
            <a:ext cx="9345978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5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D7F10-E181-A987-D955-CA1F19672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3" y="1465878"/>
            <a:ext cx="9144793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97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E932F-B8BA-FBA5-825A-EF0076DDE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10" y="1465878"/>
            <a:ext cx="8992379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6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77EFD-EE93-5B64-A093-2D71C180F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28" y="1465878"/>
            <a:ext cx="9406943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4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63D799-D8FB-F5C5-1F7C-9958A127C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28" y="1465878"/>
            <a:ext cx="9406943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25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730D9-67D1-C83E-CD7D-779C7B178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8" y="1465878"/>
            <a:ext cx="9370364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6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C5952D-E70D-7029-C5B3-EAE5733E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3" y="1465878"/>
            <a:ext cx="9144793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2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79F0E5-9B44-E4D2-1497-872801AD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28" y="1465878"/>
            <a:ext cx="9406943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28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8F903A-2D4C-EB16-0F40-C9BBE97A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6" y="1465878"/>
            <a:ext cx="9400847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800" y="152400"/>
            <a:ext cx="1575816" cy="786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04A80-66A5-4A54-8287-160C895D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73" y="1981200"/>
            <a:ext cx="5341628" cy="28352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04800"/>
            <a:ext cx="1575816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35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110"/>
              </a:spcBef>
            </a:pPr>
            <a:r>
              <a:rPr spc="5" dirty="0"/>
              <a:t>ODM</a:t>
            </a:r>
            <a:r>
              <a:rPr spc="-95" dirty="0"/>
              <a:t> </a:t>
            </a:r>
            <a:r>
              <a:rPr spc="-30" dirty="0"/>
              <a:t>EDUCATIONAL</a:t>
            </a:r>
            <a:r>
              <a:rPr spc="-170" dirty="0"/>
              <a:t> </a:t>
            </a:r>
            <a:r>
              <a:rPr spc="-5" dirty="0"/>
              <a:t>GROUP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81424-3ABC-73C0-40D4-122FC82C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28" y="1313465"/>
            <a:ext cx="9406943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FDC34E-320D-9E6C-6693-6532EA90A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21" y="1313465"/>
            <a:ext cx="955935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9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9C845-D247-A0A1-DF9C-61160E948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3" y="1389671"/>
            <a:ext cx="9144793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90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4C950-B5E4-71F8-EC49-E2E5A87C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10" y="1465878"/>
            <a:ext cx="8992379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D3D7DE-854C-B57B-7937-D2F98827D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3" y="1313465"/>
            <a:ext cx="9144793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CFD640-47E8-8656-81A0-AA211332C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3" y="1465878"/>
            <a:ext cx="9144793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05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533400"/>
            <a:ext cx="1575816" cy="7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4E457-51DA-0410-5B90-DD9668525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3" y="1313465"/>
            <a:ext cx="9144793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19</Words>
  <Application>Microsoft Office PowerPoint</Application>
  <PresentationFormat>Custom</PresentationFormat>
  <Paragraphs>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ODM EDUCATIONAL GROUP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SOMNATH BATABYAL</cp:lastModifiedBy>
  <cp:revision>2</cp:revision>
  <dcterms:created xsi:type="dcterms:W3CDTF">2021-07-08T18:13:30Z</dcterms:created>
  <dcterms:modified xsi:type="dcterms:W3CDTF">2022-12-03T06:27:00Z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2021-07-08T00:00:00Z</vt:filetime>
  </property>
</Properties>
</file>