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eg"/>
  <Override PartName="/ppt/media/image7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307" r:id="rId4"/>
    <p:sldId id="306" r:id="rId5"/>
    <p:sldId id="305" r:id="rId6"/>
    <p:sldId id="304" r:id="rId7"/>
    <p:sldId id="303" r:id="rId8"/>
    <p:sldId id="302" r:id="rId9"/>
    <p:sldId id="301" r:id="rId10"/>
    <p:sldId id="300" r:id="rId11"/>
    <p:sldId id="299" r:id="rId12"/>
    <p:sldId id="298" r:id="rId13"/>
    <p:sldId id="311" r:id="rId14"/>
    <p:sldId id="308" r:id="rId15"/>
    <p:sldId id="265" r:id="rId16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3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NATH BATABYAL" userId="39aabd3d953301ee" providerId="LiveId" clId="{9823588A-37D9-438F-BD20-50379A429C07}"/>
    <pc:docChg chg="undo custSel addSld delSld modSld sldOrd">
      <pc:chgData name="SOMNATH BATABYAL" userId="39aabd3d953301ee" providerId="LiveId" clId="{9823588A-37D9-438F-BD20-50379A429C07}" dt="2022-12-03T06:04:35.875" v="126" actId="2696"/>
      <pc:docMkLst>
        <pc:docMk/>
      </pc:docMkLst>
      <pc:sldChg chg="modSp mod">
        <pc:chgData name="SOMNATH BATABYAL" userId="39aabd3d953301ee" providerId="LiveId" clId="{9823588A-37D9-438F-BD20-50379A429C07}" dt="2022-12-03T05:56:44.189" v="70"/>
        <pc:sldMkLst>
          <pc:docMk/>
          <pc:sldMk cId="0" sldId="256"/>
        </pc:sldMkLst>
        <pc:spChg chg="mod">
          <ac:chgData name="SOMNATH BATABYAL" userId="39aabd3d953301ee" providerId="LiveId" clId="{9823588A-37D9-438F-BD20-50379A429C07}" dt="2022-12-03T05:56:44.189" v="70"/>
          <ac:spMkLst>
            <pc:docMk/>
            <pc:sldMk cId="0" sldId="256"/>
            <ac:spMk id="2" creationId="{00000000-0000-0000-0000-000000000000}"/>
          </ac:spMkLst>
        </pc:spChg>
        <pc:picChg chg="mod">
          <ac:chgData name="SOMNATH BATABYAL" userId="39aabd3d953301ee" providerId="LiveId" clId="{9823588A-37D9-438F-BD20-50379A429C07}" dt="2022-12-03T05:54:40.348" v="0" actId="1076"/>
          <ac:picMkLst>
            <pc:docMk/>
            <pc:sldMk cId="0" sldId="256"/>
            <ac:picMk id="3" creationId="{00000000-0000-0000-0000-000000000000}"/>
          </ac:picMkLst>
        </pc:picChg>
      </pc:sldChg>
      <pc:sldChg chg="addSp delSp modSp mod">
        <pc:chgData name="SOMNATH BATABYAL" userId="39aabd3d953301ee" providerId="LiveId" clId="{9823588A-37D9-438F-BD20-50379A429C07}" dt="2022-12-03T05:57:20.897" v="73" actId="14100"/>
        <pc:sldMkLst>
          <pc:docMk/>
          <pc:sldMk cId="0" sldId="257"/>
        </pc:sldMkLst>
        <pc:picChg chg="mod">
          <ac:chgData name="SOMNATH BATABYAL" userId="39aabd3d953301ee" providerId="LiveId" clId="{9823588A-37D9-438F-BD20-50379A429C07}" dt="2022-12-03T05:54:45.583" v="1" actId="1076"/>
          <ac:picMkLst>
            <pc:docMk/>
            <pc:sldMk cId="0" sldId="257"/>
            <ac:picMk id="2" creationId="{00000000-0000-0000-0000-000000000000}"/>
          </ac:picMkLst>
        </pc:picChg>
        <pc:picChg chg="del">
          <ac:chgData name="SOMNATH BATABYAL" userId="39aabd3d953301ee" providerId="LiveId" clId="{9823588A-37D9-438F-BD20-50379A429C07}" dt="2022-12-03T05:54:50.810" v="2" actId="21"/>
          <ac:picMkLst>
            <pc:docMk/>
            <pc:sldMk cId="0" sldId="257"/>
            <ac:picMk id="3" creationId="{2BEC0CA6-F5D8-41C6-919D-62CD10C5A4E1}"/>
          </ac:picMkLst>
        </pc:picChg>
        <pc:picChg chg="add mod">
          <ac:chgData name="SOMNATH BATABYAL" userId="39aabd3d953301ee" providerId="LiveId" clId="{9823588A-37D9-438F-BD20-50379A429C07}" dt="2022-12-03T05:57:20.897" v="73" actId="14100"/>
          <ac:picMkLst>
            <pc:docMk/>
            <pc:sldMk cId="0" sldId="257"/>
            <ac:picMk id="4" creationId="{B6504A80-66A5-4A54-8287-160C895D202E}"/>
          </ac:picMkLst>
        </pc:picChg>
      </pc:sldChg>
      <pc:sldChg chg="del">
        <pc:chgData name="SOMNATH BATABYAL" userId="39aabd3d953301ee" providerId="LiveId" clId="{9823588A-37D9-438F-BD20-50379A429C07}" dt="2022-12-03T06:04:20.305" v="120" actId="2696"/>
        <pc:sldMkLst>
          <pc:docMk/>
          <pc:sldMk cId="290042377" sldId="270"/>
        </pc:sldMkLst>
      </pc:sldChg>
      <pc:sldChg chg="del">
        <pc:chgData name="SOMNATH BATABYAL" userId="39aabd3d953301ee" providerId="LiveId" clId="{9823588A-37D9-438F-BD20-50379A429C07}" dt="2022-12-03T06:04:18.277" v="119" actId="2696"/>
        <pc:sldMkLst>
          <pc:docMk/>
          <pc:sldMk cId="1353586750" sldId="271"/>
        </pc:sldMkLst>
      </pc:sldChg>
      <pc:sldChg chg="del">
        <pc:chgData name="SOMNATH BATABYAL" userId="39aabd3d953301ee" providerId="LiveId" clId="{9823588A-37D9-438F-BD20-50379A429C07}" dt="2022-12-03T06:04:15.869" v="118" actId="2696"/>
        <pc:sldMkLst>
          <pc:docMk/>
          <pc:sldMk cId="335475132" sldId="272"/>
        </pc:sldMkLst>
      </pc:sldChg>
      <pc:sldChg chg="del">
        <pc:chgData name="SOMNATH BATABYAL" userId="39aabd3d953301ee" providerId="LiveId" clId="{9823588A-37D9-438F-BD20-50379A429C07}" dt="2022-12-03T06:04:13.694" v="117" actId="2696"/>
        <pc:sldMkLst>
          <pc:docMk/>
          <pc:sldMk cId="2616530787" sldId="273"/>
        </pc:sldMkLst>
      </pc:sldChg>
      <pc:sldChg chg="addSp delSp modSp mod">
        <pc:chgData name="SOMNATH BATABYAL" userId="39aabd3d953301ee" providerId="LiveId" clId="{9823588A-37D9-438F-BD20-50379A429C07}" dt="2022-12-03T05:59:27.798" v="89"/>
        <pc:sldMkLst>
          <pc:docMk/>
          <pc:sldMk cId="2370692302" sldId="274"/>
        </pc:sldMkLst>
        <pc:picChg chg="mod">
          <ac:chgData name="SOMNATH BATABYAL" userId="39aabd3d953301ee" providerId="LiveId" clId="{9823588A-37D9-438F-BD20-50379A429C07}" dt="2022-12-03T05:57:35.753" v="77" actId="1076"/>
          <ac:picMkLst>
            <pc:docMk/>
            <pc:sldMk cId="2370692302" sldId="274"/>
            <ac:picMk id="2" creationId="{00000000-0000-0000-0000-000000000000}"/>
          </ac:picMkLst>
        </pc:picChg>
        <pc:picChg chg="del">
          <ac:chgData name="SOMNATH BATABYAL" userId="39aabd3d953301ee" providerId="LiveId" clId="{9823588A-37D9-438F-BD20-50379A429C07}" dt="2022-12-03T05:57:25.766" v="74" actId="21"/>
          <ac:picMkLst>
            <pc:docMk/>
            <pc:sldMk cId="2370692302" sldId="274"/>
            <ac:picMk id="3" creationId="{5DD234C5-901D-44E4-97A4-C082F0237C36}"/>
          </ac:picMkLst>
        </pc:picChg>
        <pc:picChg chg="add">
          <ac:chgData name="SOMNATH BATABYAL" userId="39aabd3d953301ee" providerId="LiveId" clId="{9823588A-37D9-438F-BD20-50379A429C07}" dt="2022-12-03T05:59:27.798" v="89"/>
          <ac:picMkLst>
            <pc:docMk/>
            <pc:sldMk cId="2370692302" sldId="274"/>
            <ac:picMk id="4" creationId="{8EFDC34E-320D-9E6C-6693-6532EA90A2B2}"/>
          </ac:picMkLst>
        </pc:picChg>
      </pc:sldChg>
      <pc:sldChg chg="del">
        <pc:chgData name="SOMNATH BATABYAL" userId="39aabd3d953301ee" providerId="LiveId" clId="{9823588A-37D9-438F-BD20-50379A429C07}" dt="2022-12-03T06:04:35.875" v="126" actId="2696"/>
        <pc:sldMkLst>
          <pc:docMk/>
          <pc:sldMk cId="508574858" sldId="275"/>
        </pc:sldMkLst>
      </pc:sldChg>
      <pc:sldChg chg="del">
        <pc:chgData name="SOMNATH BATABYAL" userId="39aabd3d953301ee" providerId="LiveId" clId="{9823588A-37D9-438F-BD20-50379A429C07}" dt="2022-12-03T06:04:31.048" v="125" actId="2696"/>
        <pc:sldMkLst>
          <pc:docMk/>
          <pc:sldMk cId="1092053014" sldId="276"/>
        </pc:sldMkLst>
      </pc:sldChg>
      <pc:sldChg chg="del">
        <pc:chgData name="SOMNATH BATABYAL" userId="39aabd3d953301ee" providerId="LiveId" clId="{9823588A-37D9-438F-BD20-50379A429C07}" dt="2022-12-03T06:04:29.011" v="124" actId="2696"/>
        <pc:sldMkLst>
          <pc:docMk/>
          <pc:sldMk cId="3105347492" sldId="277"/>
        </pc:sldMkLst>
      </pc:sldChg>
      <pc:sldChg chg="del">
        <pc:chgData name="SOMNATH BATABYAL" userId="39aabd3d953301ee" providerId="LiveId" clId="{9823588A-37D9-438F-BD20-50379A429C07}" dt="2022-12-03T06:04:26.988" v="123" actId="2696"/>
        <pc:sldMkLst>
          <pc:docMk/>
          <pc:sldMk cId="1602757757" sldId="278"/>
        </pc:sldMkLst>
      </pc:sldChg>
      <pc:sldChg chg="del">
        <pc:chgData name="SOMNATH BATABYAL" userId="39aabd3d953301ee" providerId="LiveId" clId="{9823588A-37D9-438F-BD20-50379A429C07}" dt="2022-12-03T06:04:24.628" v="122" actId="2696"/>
        <pc:sldMkLst>
          <pc:docMk/>
          <pc:sldMk cId="2697307642" sldId="279"/>
        </pc:sldMkLst>
      </pc:sldChg>
      <pc:sldChg chg="del">
        <pc:chgData name="SOMNATH BATABYAL" userId="39aabd3d953301ee" providerId="LiveId" clId="{9823588A-37D9-438F-BD20-50379A429C07}" dt="2022-12-03T06:04:22.388" v="121" actId="2696"/>
        <pc:sldMkLst>
          <pc:docMk/>
          <pc:sldMk cId="2358638819" sldId="280"/>
        </pc:sldMkLst>
      </pc:sldChg>
      <pc:sldChg chg="addSp modSp add mod">
        <pc:chgData name="SOMNATH BATABYAL" userId="39aabd3d953301ee" providerId="LiveId" clId="{9823588A-37D9-438F-BD20-50379A429C07}" dt="2022-12-03T06:01:57.151" v="101"/>
        <pc:sldMkLst>
          <pc:docMk/>
          <pc:sldMk cId="1078197309" sldId="281"/>
        </pc:sldMkLst>
        <pc:picChg chg="mod">
          <ac:chgData name="SOMNATH BATABYAL" userId="39aabd3d953301ee" providerId="LiveId" clId="{9823588A-37D9-438F-BD20-50379A429C07}" dt="2022-12-03T05:57:32.027" v="76" actId="1076"/>
          <ac:picMkLst>
            <pc:docMk/>
            <pc:sldMk cId="1078197309" sldId="281"/>
            <ac:picMk id="2" creationId="{00000000-0000-0000-0000-000000000000}"/>
          </ac:picMkLst>
        </pc:picChg>
        <pc:picChg chg="add">
          <ac:chgData name="SOMNATH BATABYAL" userId="39aabd3d953301ee" providerId="LiveId" clId="{9823588A-37D9-438F-BD20-50379A429C07}" dt="2022-12-03T06:01:57.151" v="101"/>
          <ac:picMkLst>
            <pc:docMk/>
            <pc:sldMk cId="1078197309" sldId="281"/>
            <ac:picMk id="3" creationId="{0EBD7F10-E181-A987-D955-CA1F19672AF6}"/>
          </ac:picMkLst>
        </pc:picChg>
      </pc:sldChg>
      <pc:sldChg chg="addSp add">
        <pc:chgData name="SOMNATH BATABYAL" userId="39aabd3d953301ee" providerId="LiveId" clId="{9823588A-37D9-438F-BD20-50379A429C07}" dt="2022-12-03T06:01:45.928" v="100"/>
        <pc:sldMkLst>
          <pc:docMk/>
          <pc:sldMk cId="534950923" sldId="282"/>
        </pc:sldMkLst>
        <pc:picChg chg="add">
          <ac:chgData name="SOMNATH BATABYAL" userId="39aabd3d953301ee" providerId="LiveId" clId="{9823588A-37D9-438F-BD20-50379A429C07}" dt="2022-12-03T06:01:45.928" v="100"/>
          <ac:picMkLst>
            <pc:docMk/>
            <pc:sldMk cId="534950923" sldId="282"/>
            <ac:picMk id="3" creationId="{7294B1DC-7B89-2E65-CF4E-85B57ED0A720}"/>
          </ac:picMkLst>
        </pc:picChg>
      </pc:sldChg>
      <pc:sldChg chg="addSp add">
        <pc:chgData name="SOMNATH BATABYAL" userId="39aabd3d953301ee" providerId="LiveId" clId="{9823588A-37D9-438F-BD20-50379A429C07}" dt="2022-12-03T06:01:22.053" v="95"/>
        <pc:sldMkLst>
          <pc:docMk/>
          <pc:sldMk cId="2375399856" sldId="283"/>
        </pc:sldMkLst>
        <pc:picChg chg="add">
          <ac:chgData name="SOMNATH BATABYAL" userId="39aabd3d953301ee" providerId="LiveId" clId="{9823588A-37D9-438F-BD20-50379A429C07}" dt="2022-12-03T06:01:22.053" v="95"/>
          <ac:picMkLst>
            <pc:docMk/>
            <pc:sldMk cId="2375399856" sldId="283"/>
            <ac:picMk id="3" creationId="{C784E1ED-7C70-A2CA-2F69-6431D4C917E7}"/>
          </ac:picMkLst>
        </pc:picChg>
      </pc:sldChg>
      <pc:sldChg chg="addSp add">
        <pc:chgData name="SOMNATH BATABYAL" userId="39aabd3d953301ee" providerId="LiveId" clId="{9823588A-37D9-438F-BD20-50379A429C07}" dt="2022-12-03T06:00:31.822" v="94"/>
        <pc:sldMkLst>
          <pc:docMk/>
          <pc:sldMk cId="3922402195" sldId="284"/>
        </pc:sldMkLst>
        <pc:picChg chg="add">
          <ac:chgData name="SOMNATH BATABYAL" userId="39aabd3d953301ee" providerId="LiveId" clId="{9823588A-37D9-438F-BD20-50379A429C07}" dt="2022-12-03T06:00:31.822" v="94"/>
          <ac:picMkLst>
            <pc:docMk/>
            <pc:sldMk cId="3922402195" sldId="284"/>
            <ac:picMk id="3" creationId="{B444E457-51DA-0410-5B90-DD9668525020}"/>
          </ac:picMkLst>
        </pc:picChg>
      </pc:sldChg>
      <pc:sldChg chg="addSp add">
        <pc:chgData name="SOMNATH BATABYAL" userId="39aabd3d953301ee" providerId="LiveId" clId="{9823588A-37D9-438F-BD20-50379A429C07}" dt="2022-12-03T06:00:17.406" v="93"/>
        <pc:sldMkLst>
          <pc:docMk/>
          <pc:sldMk cId="1750505284" sldId="285"/>
        </pc:sldMkLst>
        <pc:picChg chg="add">
          <ac:chgData name="SOMNATH BATABYAL" userId="39aabd3d953301ee" providerId="LiveId" clId="{9823588A-37D9-438F-BD20-50379A429C07}" dt="2022-12-03T06:00:17.406" v="93"/>
          <ac:picMkLst>
            <pc:docMk/>
            <pc:sldMk cId="1750505284" sldId="285"/>
            <ac:picMk id="3" creationId="{BCCFD640-47E8-8656-81A0-AA211332CC5C}"/>
          </ac:picMkLst>
        </pc:picChg>
      </pc:sldChg>
      <pc:sldChg chg="addSp add">
        <pc:chgData name="SOMNATH BATABYAL" userId="39aabd3d953301ee" providerId="LiveId" clId="{9823588A-37D9-438F-BD20-50379A429C07}" dt="2022-12-03T06:00:04.572" v="92"/>
        <pc:sldMkLst>
          <pc:docMk/>
          <pc:sldMk cId="356616334" sldId="286"/>
        </pc:sldMkLst>
        <pc:picChg chg="add">
          <ac:chgData name="SOMNATH BATABYAL" userId="39aabd3d953301ee" providerId="LiveId" clId="{9823588A-37D9-438F-BD20-50379A429C07}" dt="2022-12-03T06:00:04.572" v="92"/>
          <ac:picMkLst>
            <pc:docMk/>
            <pc:sldMk cId="356616334" sldId="286"/>
            <ac:picMk id="3" creationId="{B6D3D7DE-854C-B57B-7937-D2F98827D4A2}"/>
          </ac:picMkLst>
        </pc:picChg>
      </pc:sldChg>
      <pc:sldChg chg="addSp add">
        <pc:chgData name="SOMNATH BATABYAL" userId="39aabd3d953301ee" providerId="LiveId" clId="{9823588A-37D9-438F-BD20-50379A429C07}" dt="2022-12-03T05:59:52.889" v="91"/>
        <pc:sldMkLst>
          <pc:docMk/>
          <pc:sldMk cId="291387568" sldId="287"/>
        </pc:sldMkLst>
        <pc:picChg chg="add">
          <ac:chgData name="SOMNATH BATABYAL" userId="39aabd3d953301ee" providerId="LiveId" clId="{9823588A-37D9-438F-BD20-50379A429C07}" dt="2022-12-03T05:59:52.889" v="91"/>
          <ac:picMkLst>
            <pc:docMk/>
            <pc:sldMk cId="291387568" sldId="287"/>
            <ac:picMk id="3" creationId="{FFE4C950-B5E4-71F8-EC49-E2E5A87CD6D5}"/>
          </ac:picMkLst>
        </pc:picChg>
      </pc:sldChg>
      <pc:sldChg chg="addSp add">
        <pc:chgData name="SOMNATH BATABYAL" userId="39aabd3d953301ee" providerId="LiveId" clId="{9823588A-37D9-438F-BD20-50379A429C07}" dt="2022-12-03T05:59:39.913" v="90"/>
        <pc:sldMkLst>
          <pc:docMk/>
          <pc:sldMk cId="2773690145" sldId="288"/>
        </pc:sldMkLst>
        <pc:picChg chg="add">
          <ac:chgData name="SOMNATH BATABYAL" userId="39aabd3d953301ee" providerId="LiveId" clId="{9823588A-37D9-438F-BD20-50379A429C07}" dt="2022-12-03T05:59:39.913" v="90"/>
          <ac:picMkLst>
            <pc:docMk/>
            <pc:sldMk cId="2773690145" sldId="288"/>
            <ac:picMk id="3" creationId="{9289C845-D247-A0A1-DF9C-61160E9486F7}"/>
          </ac:picMkLst>
        </pc:picChg>
      </pc:sldChg>
      <pc:sldChg chg="addSp add ord">
        <pc:chgData name="SOMNATH BATABYAL" userId="39aabd3d953301ee" providerId="LiveId" clId="{9823588A-37D9-438F-BD20-50379A429C07}" dt="2022-12-03T05:58:07.286" v="88"/>
        <pc:sldMkLst>
          <pc:docMk/>
          <pc:sldMk cId="742453245" sldId="289"/>
        </pc:sldMkLst>
        <pc:picChg chg="add">
          <ac:chgData name="SOMNATH BATABYAL" userId="39aabd3d953301ee" providerId="LiveId" clId="{9823588A-37D9-438F-BD20-50379A429C07}" dt="2022-12-03T05:58:03.792" v="86"/>
          <ac:picMkLst>
            <pc:docMk/>
            <pc:sldMk cId="742453245" sldId="289"/>
            <ac:picMk id="3" creationId="{4A981424-3ABC-73C0-40D4-122FC82C22BD}"/>
          </ac:picMkLst>
        </pc:picChg>
      </pc:sldChg>
      <pc:sldChg chg="addSp add">
        <pc:chgData name="SOMNATH BATABYAL" userId="39aabd3d953301ee" providerId="LiveId" clId="{9823588A-37D9-438F-BD20-50379A429C07}" dt="2022-12-03T06:03:01.915" v="109"/>
        <pc:sldMkLst>
          <pc:docMk/>
          <pc:sldMk cId="1700162575" sldId="290"/>
        </pc:sldMkLst>
        <pc:picChg chg="add">
          <ac:chgData name="SOMNATH BATABYAL" userId="39aabd3d953301ee" providerId="LiveId" clId="{9823588A-37D9-438F-BD20-50379A429C07}" dt="2022-12-03T06:03:01.915" v="109"/>
          <ac:picMkLst>
            <pc:docMk/>
            <pc:sldMk cId="1700162575" sldId="290"/>
            <ac:picMk id="3" creationId="{C42730D9-67D1-C83E-CD7D-779C7B17869E}"/>
          </ac:picMkLst>
        </pc:picChg>
      </pc:sldChg>
      <pc:sldChg chg="addSp add">
        <pc:chgData name="SOMNATH BATABYAL" userId="39aabd3d953301ee" providerId="LiveId" clId="{9823588A-37D9-438F-BD20-50379A429C07}" dt="2022-12-03T06:02:36.258" v="104"/>
        <pc:sldMkLst>
          <pc:docMk/>
          <pc:sldMk cId="616225573" sldId="291"/>
        </pc:sldMkLst>
        <pc:picChg chg="add">
          <ac:chgData name="SOMNATH BATABYAL" userId="39aabd3d953301ee" providerId="LiveId" clId="{9823588A-37D9-438F-BD20-50379A429C07}" dt="2022-12-03T06:02:36.258" v="104"/>
          <ac:picMkLst>
            <pc:docMk/>
            <pc:sldMk cId="616225573" sldId="291"/>
            <ac:picMk id="3" creationId="{AD63D799-D8FB-F5C5-1F7C-9958A127C031}"/>
          </ac:picMkLst>
        </pc:picChg>
      </pc:sldChg>
      <pc:sldChg chg="addSp add">
        <pc:chgData name="SOMNATH BATABYAL" userId="39aabd3d953301ee" providerId="LiveId" clId="{9823588A-37D9-438F-BD20-50379A429C07}" dt="2022-12-03T06:02:21.986" v="103"/>
        <pc:sldMkLst>
          <pc:docMk/>
          <pc:sldMk cId="921844076" sldId="292"/>
        </pc:sldMkLst>
        <pc:picChg chg="add">
          <ac:chgData name="SOMNATH BATABYAL" userId="39aabd3d953301ee" providerId="LiveId" clId="{9823588A-37D9-438F-BD20-50379A429C07}" dt="2022-12-03T06:02:21.986" v="103"/>
          <ac:picMkLst>
            <pc:docMk/>
            <pc:sldMk cId="921844076" sldId="292"/>
            <ac:picMk id="3" creationId="{E0D77EFD-EE93-5B64-A093-2D71C180F3E9}"/>
          </ac:picMkLst>
        </pc:picChg>
      </pc:sldChg>
      <pc:sldChg chg="addSp add">
        <pc:chgData name="SOMNATH BATABYAL" userId="39aabd3d953301ee" providerId="LiveId" clId="{9823588A-37D9-438F-BD20-50379A429C07}" dt="2022-12-03T06:02:10.505" v="102"/>
        <pc:sldMkLst>
          <pc:docMk/>
          <pc:sldMk cId="4023856258" sldId="293"/>
        </pc:sldMkLst>
        <pc:picChg chg="add">
          <ac:chgData name="SOMNATH BATABYAL" userId="39aabd3d953301ee" providerId="LiveId" clId="{9823588A-37D9-438F-BD20-50379A429C07}" dt="2022-12-03T06:02:10.505" v="102"/>
          <ac:picMkLst>
            <pc:docMk/>
            <pc:sldMk cId="4023856258" sldId="293"/>
            <ac:picMk id="3" creationId="{652E932F-B8BA-FBA5-825A-EF0076DDE35B}"/>
          </ac:picMkLst>
        </pc:picChg>
      </pc:sldChg>
      <pc:sldChg chg="addSp add">
        <pc:chgData name="SOMNATH BATABYAL" userId="39aabd3d953301ee" providerId="LiveId" clId="{9823588A-37D9-438F-BD20-50379A429C07}" dt="2022-12-03T06:03:58.664" v="116"/>
        <pc:sldMkLst>
          <pc:docMk/>
          <pc:sldMk cId="3161670812" sldId="294"/>
        </pc:sldMkLst>
        <pc:picChg chg="add">
          <ac:chgData name="SOMNATH BATABYAL" userId="39aabd3d953301ee" providerId="LiveId" clId="{9823588A-37D9-438F-BD20-50379A429C07}" dt="2022-12-03T06:03:58.664" v="116"/>
          <ac:picMkLst>
            <pc:docMk/>
            <pc:sldMk cId="3161670812" sldId="294"/>
            <ac:picMk id="3" creationId="{9F8F903A-2D4C-EB16-0F40-C9BBE97A9A58}"/>
          </ac:picMkLst>
        </pc:picChg>
      </pc:sldChg>
      <pc:sldChg chg="add del">
        <pc:chgData name="SOMNATH BATABYAL" userId="39aabd3d953301ee" providerId="LiveId" clId="{9823588A-37D9-438F-BD20-50379A429C07}" dt="2022-12-03T06:03:41.130" v="112" actId="2696"/>
        <pc:sldMkLst>
          <pc:docMk/>
          <pc:sldMk cId="3853396137" sldId="295"/>
        </pc:sldMkLst>
      </pc:sldChg>
      <pc:sldChg chg="addSp add">
        <pc:chgData name="SOMNATH BATABYAL" userId="39aabd3d953301ee" providerId="LiveId" clId="{9823588A-37D9-438F-BD20-50379A429C07}" dt="2022-12-03T06:03:37.647" v="111"/>
        <pc:sldMkLst>
          <pc:docMk/>
          <pc:sldMk cId="2582628895" sldId="296"/>
        </pc:sldMkLst>
        <pc:picChg chg="add">
          <ac:chgData name="SOMNATH BATABYAL" userId="39aabd3d953301ee" providerId="LiveId" clId="{9823588A-37D9-438F-BD20-50379A429C07}" dt="2022-12-03T06:03:37.647" v="111"/>
          <ac:picMkLst>
            <pc:docMk/>
            <pc:sldMk cId="2582628895" sldId="296"/>
            <ac:picMk id="3" creationId="{DE79F0E5-9B44-E4D2-1497-872801AD1E46}"/>
          </ac:picMkLst>
        </pc:picChg>
      </pc:sldChg>
      <pc:sldChg chg="addSp add">
        <pc:chgData name="SOMNATH BATABYAL" userId="39aabd3d953301ee" providerId="LiveId" clId="{9823588A-37D9-438F-BD20-50379A429C07}" dt="2022-12-03T06:03:14.298" v="110"/>
        <pc:sldMkLst>
          <pc:docMk/>
          <pc:sldMk cId="1825222444" sldId="297"/>
        </pc:sldMkLst>
        <pc:picChg chg="add">
          <ac:chgData name="SOMNATH BATABYAL" userId="39aabd3d953301ee" providerId="LiveId" clId="{9823588A-37D9-438F-BD20-50379A429C07}" dt="2022-12-03T06:03:14.298" v="110"/>
          <ac:picMkLst>
            <pc:docMk/>
            <pc:sldMk cId="1825222444" sldId="297"/>
            <ac:picMk id="3" creationId="{B0C5952D-E70D-7029-C5B3-EAE5733E38C6}"/>
          </ac:picMkLst>
        </pc:picChg>
      </pc:sldChg>
      <pc:sldChg chg="add">
        <pc:chgData name="SOMNATH BATABYAL" userId="39aabd3d953301ee" providerId="LiveId" clId="{9823588A-37D9-438F-BD20-50379A429C07}" dt="2022-12-03T06:03:44.228" v="113" actId="2890"/>
        <pc:sldMkLst>
          <pc:docMk/>
          <pc:sldMk cId="728035152" sldId="298"/>
        </pc:sldMkLst>
      </pc:sldChg>
      <pc:sldChg chg="add">
        <pc:chgData name="SOMNATH BATABYAL" userId="39aabd3d953301ee" providerId="LiveId" clId="{9823588A-37D9-438F-BD20-50379A429C07}" dt="2022-12-03T06:03:46.535" v="114" actId="2890"/>
        <pc:sldMkLst>
          <pc:docMk/>
          <pc:sldMk cId="1393012941" sldId="299"/>
        </pc:sldMkLst>
      </pc:sldChg>
      <pc:sldChg chg="add">
        <pc:chgData name="SOMNATH BATABYAL" userId="39aabd3d953301ee" providerId="LiveId" clId="{9823588A-37D9-438F-BD20-50379A429C07}" dt="2022-12-03T06:03:48.715" v="115" actId="2890"/>
        <pc:sldMkLst>
          <pc:docMk/>
          <pc:sldMk cId="1931334982" sldId="300"/>
        </pc:sldMkLst>
      </pc:sldChg>
    </pc:docChg>
  </pc:docChgLst>
  <pc:docChgLst>
    <pc:chgData name="SOMNATH BATABYAL" userId="39aabd3d953301ee" providerId="LiveId" clId="{A9B7899E-0BFF-46A1-BA3A-4A25A4487ECD}"/>
    <pc:docChg chg="custSel addSld delSld modSld">
      <pc:chgData name="SOMNATH BATABYAL" userId="39aabd3d953301ee" providerId="LiveId" clId="{A9B7899E-0BFF-46A1-BA3A-4A25A4487ECD}" dt="2022-12-03T06:26:27.067" v="87" actId="2696"/>
      <pc:docMkLst>
        <pc:docMk/>
      </pc:docMkLst>
      <pc:sldChg chg="modSp mod">
        <pc:chgData name="SOMNATH BATABYAL" userId="39aabd3d953301ee" providerId="LiveId" clId="{A9B7899E-0BFF-46A1-BA3A-4A25A4487ECD}" dt="2022-12-03T06:22:07.048" v="37"/>
        <pc:sldMkLst>
          <pc:docMk/>
          <pc:sldMk cId="0" sldId="256"/>
        </pc:sldMkLst>
        <pc:spChg chg="mod">
          <ac:chgData name="SOMNATH BATABYAL" userId="39aabd3d953301ee" providerId="LiveId" clId="{A9B7899E-0BFF-46A1-BA3A-4A25A4487ECD}" dt="2022-12-03T06:22:07.048" v="3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SOMNATH BATABYAL" userId="39aabd3d953301ee" providerId="LiveId" clId="{A9B7899E-0BFF-46A1-BA3A-4A25A4487ECD}" dt="2022-12-03T06:23:30.299" v="68" actId="1076"/>
        <pc:sldMkLst>
          <pc:docMk/>
          <pc:sldMk cId="0" sldId="257"/>
        </pc:sldMkLst>
        <pc:picChg chg="add mod">
          <ac:chgData name="SOMNATH BATABYAL" userId="39aabd3d953301ee" providerId="LiveId" clId="{A9B7899E-0BFF-46A1-BA3A-4A25A4487ECD}" dt="2022-12-03T06:23:30.299" v="68" actId="1076"/>
          <ac:picMkLst>
            <pc:docMk/>
            <pc:sldMk cId="0" sldId="257"/>
            <ac:picMk id="3" creationId="{E589F26D-DADA-9B34-B74A-9F2493F39F51}"/>
          </ac:picMkLst>
        </pc:picChg>
        <pc:picChg chg="del mod">
          <ac:chgData name="SOMNATH BATABYAL" userId="39aabd3d953301ee" providerId="LiveId" clId="{A9B7899E-0BFF-46A1-BA3A-4A25A4487ECD}" dt="2022-12-03T06:22:16.933" v="39" actId="21"/>
          <ac:picMkLst>
            <pc:docMk/>
            <pc:sldMk cId="0" sldId="257"/>
            <ac:picMk id="4" creationId="{B6504A80-66A5-4A54-8287-160C895D202E}"/>
          </ac:picMkLst>
        </pc:picChg>
      </pc:sldChg>
      <pc:sldChg chg="del">
        <pc:chgData name="SOMNATH BATABYAL" userId="39aabd3d953301ee" providerId="LiveId" clId="{A9B7899E-0BFF-46A1-BA3A-4A25A4487ECD}" dt="2022-12-03T06:22:21.802" v="41" actId="2696"/>
        <pc:sldMkLst>
          <pc:docMk/>
          <pc:sldMk cId="2370692302" sldId="274"/>
        </pc:sldMkLst>
      </pc:sldChg>
      <pc:sldChg chg="del">
        <pc:chgData name="SOMNATH BATABYAL" userId="39aabd3d953301ee" providerId="LiveId" clId="{A9B7899E-0BFF-46A1-BA3A-4A25A4487ECD}" dt="2022-12-03T06:22:37.322" v="49" actId="2696"/>
        <pc:sldMkLst>
          <pc:docMk/>
          <pc:sldMk cId="1078197309" sldId="281"/>
        </pc:sldMkLst>
      </pc:sldChg>
      <pc:sldChg chg="del">
        <pc:chgData name="SOMNATH BATABYAL" userId="39aabd3d953301ee" providerId="LiveId" clId="{A9B7899E-0BFF-46A1-BA3A-4A25A4487ECD}" dt="2022-12-03T06:22:35.451" v="48" actId="2696"/>
        <pc:sldMkLst>
          <pc:docMk/>
          <pc:sldMk cId="534950923" sldId="282"/>
        </pc:sldMkLst>
      </pc:sldChg>
      <pc:sldChg chg="del">
        <pc:chgData name="SOMNATH BATABYAL" userId="39aabd3d953301ee" providerId="LiveId" clId="{A9B7899E-0BFF-46A1-BA3A-4A25A4487ECD}" dt="2022-12-03T06:22:33.386" v="47" actId="2696"/>
        <pc:sldMkLst>
          <pc:docMk/>
          <pc:sldMk cId="2375399856" sldId="283"/>
        </pc:sldMkLst>
      </pc:sldChg>
      <pc:sldChg chg="del">
        <pc:chgData name="SOMNATH BATABYAL" userId="39aabd3d953301ee" providerId="LiveId" clId="{A9B7899E-0BFF-46A1-BA3A-4A25A4487ECD}" dt="2022-12-03T06:22:31.416" v="46" actId="2696"/>
        <pc:sldMkLst>
          <pc:docMk/>
          <pc:sldMk cId="3922402195" sldId="284"/>
        </pc:sldMkLst>
      </pc:sldChg>
      <pc:sldChg chg="del">
        <pc:chgData name="SOMNATH BATABYAL" userId="39aabd3d953301ee" providerId="LiveId" clId="{A9B7899E-0BFF-46A1-BA3A-4A25A4487ECD}" dt="2022-12-03T06:22:29.437" v="45" actId="2696"/>
        <pc:sldMkLst>
          <pc:docMk/>
          <pc:sldMk cId="1750505284" sldId="285"/>
        </pc:sldMkLst>
      </pc:sldChg>
      <pc:sldChg chg="del">
        <pc:chgData name="SOMNATH BATABYAL" userId="39aabd3d953301ee" providerId="LiveId" clId="{A9B7899E-0BFF-46A1-BA3A-4A25A4487ECD}" dt="2022-12-03T06:22:27.366" v="44" actId="2696"/>
        <pc:sldMkLst>
          <pc:docMk/>
          <pc:sldMk cId="356616334" sldId="286"/>
        </pc:sldMkLst>
      </pc:sldChg>
      <pc:sldChg chg="del">
        <pc:chgData name="SOMNATH BATABYAL" userId="39aabd3d953301ee" providerId="LiveId" clId="{A9B7899E-0BFF-46A1-BA3A-4A25A4487ECD}" dt="2022-12-03T06:22:25.469" v="43" actId="2696"/>
        <pc:sldMkLst>
          <pc:docMk/>
          <pc:sldMk cId="291387568" sldId="287"/>
        </pc:sldMkLst>
      </pc:sldChg>
      <pc:sldChg chg="del">
        <pc:chgData name="SOMNATH BATABYAL" userId="39aabd3d953301ee" providerId="LiveId" clId="{A9B7899E-0BFF-46A1-BA3A-4A25A4487ECD}" dt="2022-12-03T06:22:23.601" v="42" actId="2696"/>
        <pc:sldMkLst>
          <pc:docMk/>
          <pc:sldMk cId="2773690145" sldId="288"/>
        </pc:sldMkLst>
      </pc:sldChg>
      <pc:sldChg chg="del">
        <pc:chgData name="SOMNATH BATABYAL" userId="39aabd3d953301ee" providerId="LiveId" clId="{A9B7899E-0BFF-46A1-BA3A-4A25A4487ECD}" dt="2022-12-03T06:22:19.715" v="40" actId="2696"/>
        <pc:sldMkLst>
          <pc:docMk/>
          <pc:sldMk cId="742453245" sldId="289"/>
        </pc:sldMkLst>
      </pc:sldChg>
      <pc:sldChg chg="del">
        <pc:chgData name="SOMNATH BATABYAL" userId="39aabd3d953301ee" providerId="LiveId" clId="{A9B7899E-0BFF-46A1-BA3A-4A25A4487ECD}" dt="2022-12-03T06:22:46.075" v="53" actId="2696"/>
        <pc:sldMkLst>
          <pc:docMk/>
          <pc:sldMk cId="1700162575" sldId="290"/>
        </pc:sldMkLst>
      </pc:sldChg>
      <pc:sldChg chg="del">
        <pc:chgData name="SOMNATH BATABYAL" userId="39aabd3d953301ee" providerId="LiveId" clId="{A9B7899E-0BFF-46A1-BA3A-4A25A4487ECD}" dt="2022-12-03T06:22:43.898" v="52" actId="2696"/>
        <pc:sldMkLst>
          <pc:docMk/>
          <pc:sldMk cId="616225573" sldId="291"/>
        </pc:sldMkLst>
      </pc:sldChg>
      <pc:sldChg chg="del">
        <pc:chgData name="SOMNATH BATABYAL" userId="39aabd3d953301ee" providerId="LiveId" clId="{A9B7899E-0BFF-46A1-BA3A-4A25A4487ECD}" dt="2022-12-03T06:22:41.980" v="51" actId="2696"/>
        <pc:sldMkLst>
          <pc:docMk/>
          <pc:sldMk cId="921844076" sldId="292"/>
        </pc:sldMkLst>
      </pc:sldChg>
      <pc:sldChg chg="del">
        <pc:chgData name="SOMNATH BATABYAL" userId="39aabd3d953301ee" providerId="LiveId" clId="{A9B7899E-0BFF-46A1-BA3A-4A25A4487ECD}" dt="2022-12-03T06:22:39.803" v="50" actId="2696"/>
        <pc:sldMkLst>
          <pc:docMk/>
          <pc:sldMk cId="4023856258" sldId="293"/>
        </pc:sldMkLst>
      </pc:sldChg>
      <pc:sldChg chg="del">
        <pc:chgData name="SOMNATH BATABYAL" userId="39aabd3d953301ee" providerId="LiveId" clId="{A9B7899E-0BFF-46A1-BA3A-4A25A4487ECD}" dt="2022-12-03T06:22:52.920" v="56" actId="2696"/>
        <pc:sldMkLst>
          <pc:docMk/>
          <pc:sldMk cId="3161670812" sldId="294"/>
        </pc:sldMkLst>
      </pc:sldChg>
      <pc:sldChg chg="del">
        <pc:chgData name="SOMNATH BATABYAL" userId="39aabd3d953301ee" providerId="LiveId" clId="{A9B7899E-0BFF-46A1-BA3A-4A25A4487ECD}" dt="2022-12-03T06:22:50.216" v="55" actId="2696"/>
        <pc:sldMkLst>
          <pc:docMk/>
          <pc:sldMk cId="2582628895" sldId="296"/>
        </pc:sldMkLst>
      </pc:sldChg>
      <pc:sldChg chg="del">
        <pc:chgData name="SOMNATH BATABYAL" userId="39aabd3d953301ee" providerId="LiveId" clId="{A9B7899E-0BFF-46A1-BA3A-4A25A4487ECD}" dt="2022-12-03T06:22:48.359" v="54" actId="2696"/>
        <pc:sldMkLst>
          <pc:docMk/>
          <pc:sldMk cId="1825222444" sldId="297"/>
        </pc:sldMkLst>
      </pc:sldChg>
      <pc:sldChg chg="addSp">
        <pc:chgData name="SOMNATH BATABYAL" userId="39aabd3d953301ee" providerId="LiveId" clId="{A9B7899E-0BFF-46A1-BA3A-4A25A4487ECD}" dt="2022-12-03T06:26:02.117" v="84"/>
        <pc:sldMkLst>
          <pc:docMk/>
          <pc:sldMk cId="728035152" sldId="298"/>
        </pc:sldMkLst>
        <pc:picChg chg="add">
          <ac:chgData name="SOMNATH BATABYAL" userId="39aabd3d953301ee" providerId="LiveId" clId="{A9B7899E-0BFF-46A1-BA3A-4A25A4487ECD}" dt="2022-12-03T06:26:02.117" v="84"/>
          <ac:picMkLst>
            <pc:docMk/>
            <pc:sldMk cId="728035152" sldId="298"/>
            <ac:picMk id="3" creationId="{78AC0748-9312-42DE-4863-54390014300F}"/>
          </ac:picMkLst>
        </pc:picChg>
      </pc:sldChg>
      <pc:sldChg chg="addSp">
        <pc:chgData name="SOMNATH BATABYAL" userId="39aabd3d953301ee" providerId="LiveId" clId="{A9B7899E-0BFF-46A1-BA3A-4A25A4487ECD}" dt="2022-12-03T06:25:36.670" v="79"/>
        <pc:sldMkLst>
          <pc:docMk/>
          <pc:sldMk cId="1393012941" sldId="299"/>
        </pc:sldMkLst>
        <pc:picChg chg="add">
          <ac:chgData name="SOMNATH BATABYAL" userId="39aabd3d953301ee" providerId="LiveId" clId="{A9B7899E-0BFF-46A1-BA3A-4A25A4487ECD}" dt="2022-12-03T06:25:36.670" v="79"/>
          <ac:picMkLst>
            <pc:docMk/>
            <pc:sldMk cId="1393012941" sldId="299"/>
            <ac:picMk id="3" creationId="{4BCF8E32-7EF1-890F-0AD4-20E405798A1F}"/>
          </ac:picMkLst>
        </pc:picChg>
      </pc:sldChg>
      <pc:sldChg chg="addSp">
        <pc:chgData name="SOMNATH BATABYAL" userId="39aabd3d953301ee" providerId="LiveId" clId="{A9B7899E-0BFF-46A1-BA3A-4A25A4487ECD}" dt="2022-12-03T06:25:23.654" v="78"/>
        <pc:sldMkLst>
          <pc:docMk/>
          <pc:sldMk cId="1931334982" sldId="300"/>
        </pc:sldMkLst>
        <pc:picChg chg="add">
          <ac:chgData name="SOMNATH BATABYAL" userId="39aabd3d953301ee" providerId="LiveId" clId="{A9B7899E-0BFF-46A1-BA3A-4A25A4487ECD}" dt="2022-12-03T06:25:23.654" v="78"/>
          <ac:picMkLst>
            <pc:docMk/>
            <pc:sldMk cId="1931334982" sldId="300"/>
            <ac:picMk id="3" creationId="{7479F3B4-C155-5B45-4D85-97C40115503A}"/>
          </ac:picMkLst>
        </pc:picChg>
      </pc:sldChg>
      <pc:sldChg chg="addSp add">
        <pc:chgData name="SOMNATH BATABYAL" userId="39aabd3d953301ee" providerId="LiveId" clId="{A9B7899E-0BFF-46A1-BA3A-4A25A4487ECD}" dt="2022-12-03T06:25:13.258" v="77"/>
        <pc:sldMkLst>
          <pc:docMk/>
          <pc:sldMk cId="1920494520" sldId="301"/>
        </pc:sldMkLst>
        <pc:picChg chg="add">
          <ac:chgData name="SOMNATH BATABYAL" userId="39aabd3d953301ee" providerId="LiveId" clId="{A9B7899E-0BFF-46A1-BA3A-4A25A4487ECD}" dt="2022-12-03T06:25:13.258" v="77"/>
          <ac:picMkLst>
            <pc:docMk/>
            <pc:sldMk cId="1920494520" sldId="301"/>
            <ac:picMk id="3" creationId="{B40EFD58-CD27-33B3-39A8-741EF5DBE02F}"/>
          </ac:picMkLst>
        </pc:picChg>
      </pc:sldChg>
      <pc:sldChg chg="addSp add">
        <pc:chgData name="SOMNATH BATABYAL" userId="39aabd3d953301ee" providerId="LiveId" clId="{A9B7899E-0BFF-46A1-BA3A-4A25A4487ECD}" dt="2022-12-03T06:24:54.335" v="76"/>
        <pc:sldMkLst>
          <pc:docMk/>
          <pc:sldMk cId="2459390639" sldId="302"/>
        </pc:sldMkLst>
        <pc:picChg chg="add">
          <ac:chgData name="SOMNATH BATABYAL" userId="39aabd3d953301ee" providerId="LiveId" clId="{A9B7899E-0BFF-46A1-BA3A-4A25A4487ECD}" dt="2022-12-03T06:24:54.335" v="76"/>
          <ac:picMkLst>
            <pc:docMk/>
            <pc:sldMk cId="2459390639" sldId="302"/>
            <ac:picMk id="3" creationId="{7BF8B921-8D5F-8C33-E196-1FCF01DBE721}"/>
          </ac:picMkLst>
        </pc:picChg>
      </pc:sldChg>
      <pc:sldChg chg="addSp modSp add mod">
        <pc:chgData name="SOMNATH BATABYAL" userId="39aabd3d953301ee" providerId="LiveId" clId="{A9B7899E-0BFF-46A1-BA3A-4A25A4487ECD}" dt="2022-12-03T06:24:42.617" v="75" actId="1076"/>
        <pc:sldMkLst>
          <pc:docMk/>
          <pc:sldMk cId="601600989" sldId="303"/>
        </pc:sldMkLst>
        <pc:picChg chg="add mod">
          <ac:chgData name="SOMNATH BATABYAL" userId="39aabd3d953301ee" providerId="LiveId" clId="{A9B7899E-0BFF-46A1-BA3A-4A25A4487ECD}" dt="2022-12-03T06:24:42.617" v="75" actId="1076"/>
          <ac:picMkLst>
            <pc:docMk/>
            <pc:sldMk cId="601600989" sldId="303"/>
            <ac:picMk id="3" creationId="{FA1DE5B4-749B-AFA4-E4B7-B843AE3B8DAE}"/>
          </ac:picMkLst>
        </pc:picChg>
      </pc:sldChg>
      <pc:sldChg chg="addSp add">
        <pc:chgData name="SOMNATH BATABYAL" userId="39aabd3d953301ee" providerId="LiveId" clId="{A9B7899E-0BFF-46A1-BA3A-4A25A4487ECD}" dt="2022-12-03T06:24:29.862" v="73"/>
        <pc:sldMkLst>
          <pc:docMk/>
          <pc:sldMk cId="1190683663" sldId="304"/>
        </pc:sldMkLst>
        <pc:picChg chg="add">
          <ac:chgData name="SOMNATH BATABYAL" userId="39aabd3d953301ee" providerId="LiveId" clId="{A9B7899E-0BFF-46A1-BA3A-4A25A4487ECD}" dt="2022-12-03T06:24:29.862" v="73"/>
          <ac:picMkLst>
            <pc:docMk/>
            <pc:sldMk cId="1190683663" sldId="304"/>
            <ac:picMk id="3" creationId="{A4BEBF27-4438-E6D6-C50B-57224649AE9D}"/>
          </ac:picMkLst>
        </pc:picChg>
      </pc:sldChg>
      <pc:sldChg chg="addSp add">
        <pc:chgData name="SOMNATH BATABYAL" userId="39aabd3d953301ee" providerId="LiveId" clId="{A9B7899E-0BFF-46A1-BA3A-4A25A4487ECD}" dt="2022-12-03T06:24:13.511" v="72"/>
        <pc:sldMkLst>
          <pc:docMk/>
          <pc:sldMk cId="2413021764" sldId="305"/>
        </pc:sldMkLst>
        <pc:picChg chg="add">
          <ac:chgData name="SOMNATH BATABYAL" userId="39aabd3d953301ee" providerId="LiveId" clId="{A9B7899E-0BFF-46A1-BA3A-4A25A4487ECD}" dt="2022-12-03T06:24:13.511" v="72"/>
          <ac:picMkLst>
            <pc:docMk/>
            <pc:sldMk cId="2413021764" sldId="305"/>
            <ac:picMk id="3" creationId="{44811FE5-B31D-513F-8DA9-B1E473D6E021}"/>
          </ac:picMkLst>
        </pc:picChg>
      </pc:sldChg>
      <pc:sldChg chg="addSp add">
        <pc:chgData name="SOMNATH BATABYAL" userId="39aabd3d953301ee" providerId="LiveId" clId="{A9B7899E-0BFF-46A1-BA3A-4A25A4487ECD}" dt="2022-12-03T06:23:58.604" v="71"/>
        <pc:sldMkLst>
          <pc:docMk/>
          <pc:sldMk cId="3113481751" sldId="306"/>
        </pc:sldMkLst>
        <pc:picChg chg="add">
          <ac:chgData name="SOMNATH BATABYAL" userId="39aabd3d953301ee" providerId="LiveId" clId="{A9B7899E-0BFF-46A1-BA3A-4A25A4487ECD}" dt="2022-12-03T06:23:58.604" v="71"/>
          <ac:picMkLst>
            <pc:docMk/>
            <pc:sldMk cId="3113481751" sldId="306"/>
            <ac:picMk id="3" creationId="{E016C2BA-44A4-DE83-A6E1-802E0BDE1971}"/>
          </ac:picMkLst>
        </pc:picChg>
      </pc:sldChg>
      <pc:sldChg chg="addSp modSp add mod">
        <pc:chgData name="SOMNATH BATABYAL" userId="39aabd3d953301ee" providerId="LiveId" clId="{A9B7899E-0BFF-46A1-BA3A-4A25A4487ECD}" dt="2022-12-03T06:23:43.556" v="70" actId="1076"/>
        <pc:sldMkLst>
          <pc:docMk/>
          <pc:sldMk cId="3285298927" sldId="307"/>
        </pc:sldMkLst>
        <pc:picChg chg="add mod">
          <ac:chgData name="SOMNATH BATABYAL" userId="39aabd3d953301ee" providerId="LiveId" clId="{A9B7899E-0BFF-46A1-BA3A-4A25A4487ECD}" dt="2022-12-03T06:23:43.556" v="70" actId="1076"/>
          <ac:picMkLst>
            <pc:docMk/>
            <pc:sldMk cId="3285298927" sldId="307"/>
            <ac:picMk id="3" creationId="{CC912839-B603-CA1A-2B3A-203520CBDC09}"/>
          </ac:picMkLst>
        </pc:picChg>
      </pc:sldChg>
      <pc:sldChg chg="add">
        <pc:chgData name="SOMNATH BATABYAL" userId="39aabd3d953301ee" providerId="LiveId" clId="{A9B7899E-0BFF-46A1-BA3A-4A25A4487ECD}" dt="2022-12-03T06:25:42.672" v="80" actId="2890"/>
        <pc:sldMkLst>
          <pc:docMk/>
          <pc:sldMk cId="14970469" sldId="308"/>
        </pc:sldMkLst>
      </pc:sldChg>
      <pc:sldChg chg="add del">
        <pc:chgData name="SOMNATH BATABYAL" userId="39aabd3d953301ee" providerId="LiveId" clId="{A9B7899E-0BFF-46A1-BA3A-4A25A4487ECD}" dt="2022-12-03T06:26:27.067" v="87" actId="2696"/>
        <pc:sldMkLst>
          <pc:docMk/>
          <pc:sldMk cId="3976769556" sldId="309"/>
        </pc:sldMkLst>
      </pc:sldChg>
      <pc:sldChg chg="add del">
        <pc:chgData name="SOMNATH BATABYAL" userId="39aabd3d953301ee" providerId="LiveId" clId="{A9B7899E-0BFF-46A1-BA3A-4A25A4487ECD}" dt="2022-12-03T06:26:24.838" v="86" actId="2696"/>
        <pc:sldMkLst>
          <pc:docMk/>
          <pc:sldMk cId="2678951141" sldId="310"/>
        </pc:sldMkLst>
      </pc:sldChg>
      <pc:sldChg chg="addSp add">
        <pc:chgData name="SOMNATH BATABYAL" userId="39aabd3d953301ee" providerId="LiveId" clId="{A9B7899E-0BFF-46A1-BA3A-4A25A4487ECD}" dt="2022-12-03T06:26:12.344" v="85"/>
        <pc:sldMkLst>
          <pc:docMk/>
          <pc:sldMk cId="950368458" sldId="311"/>
        </pc:sldMkLst>
        <pc:picChg chg="add">
          <ac:chgData name="SOMNATH BATABYAL" userId="39aabd3d953301ee" providerId="LiveId" clId="{A9B7899E-0BFF-46A1-BA3A-4A25A4487ECD}" dt="2022-12-03T06:26:12.344" v="85"/>
          <ac:picMkLst>
            <pc:docMk/>
            <pc:sldMk cId="950368458" sldId="311"/>
            <ac:picMk id="3" creationId="{9ABCEDEF-E05B-2168-51B4-F08604A38E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362200"/>
            <a:ext cx="4038600" cy="152095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0" y="6019800"/>
            <a:ext cx="1578863" cy="7863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4371" y="3997274"/>
            <a:ext cx="7169657" cy="636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346565"/>
            <a:ext cx="8762999" cy="52142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2565" marR="1465580" algn="ctr">
              <a:lnSpc>
                <a:spcPct val="150100"/>
              </a:lnSpc>
              <a:spcBef>
                <a:spcPts val="100"/>
              </a:spcBef>
            </a:pPr>
            <a:r>
              <a:rPr lang="en-US" sz="3200" b="1" spc="-55" dirty="0" err="1">
                <a:solidFill>
                  <a:srgbClr val="FF0000"/>
                </a:solidFill>
                <a:latin typeface="Calibri"/>
                <a:cs typeface="Calibri"/>
              </a:rPr>
              <a:t>Dasam</a:t>
            </a:r>
            <a:r>
              <a:rPr lang="en-US" sz="32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200" b="1" spc="-55" dirty="0" err="1">
                <a:solidFill>
                  <a:srgbClr val="FF0000"/>
                </a:solidFill>
                <a:latin typeface="Calibri"/>
                <a:cs typeface="Calibri"/>
              </a:rPr>
              <a:t>twam</a:t>
            </a:r>
            <a:r>
              <a:rPr lang="en-US" sz="32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200" b="1" spc="-55" dirty="0" err="1">
                <a:solidFill>
                  <a:srgbClr val="FF0000"/>
                </a:solidFill>
                <a:latin typeface="Calibri"/>
                <a:cs typeface="Calibri"/>
              </a:rPr>
              <a:t>asi</a:t>
            </a:r>
            <a:endParaRPr lang="en-US" sz="3200" b="1" spc="-5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472565" marR="1465580" algn="ctr">
              <a:lnSpc>
                <a:spcPct val="150100"/>
              </a:lnSpc>
              <a:spcBef>
                <a:spcPts val="100"/>
              </a:spcBef>
            </a:pPr>
            <a:r>
              <a:rPr lang="en-US" sz="3200" b="1" spc="-5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endParaRPr lang="en-US" sz="3200" dirty="0">
              <a:latin typeface="Calibri"/>
              <a:cs typeface="Calibri"/>
            </a:endParaRPr>
          </a:p>
          <a:p>
            <a:pPr marL="1381125" marR="1384300" algn="ctr">
              <a:lnSpc>
                <a:spcPts val="5760"/>
              </a:lnSpc>
              <a:spcBef>
                <a:spcPts val="509"/>
              </a:spcBef>
            </a:pPr>
            <a:r>
              <a:rPr sz="3200" b="1" spc="-5" dirty="0">
                <a:latin typeface="Calibri"/>
                <a:cs typeface="Calibri"/>
              </a:rPr>
              <a:t>SUBJECT-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SANSKRIT</a:t>
            </a:r>
            <a:endParaRPr lang="en-IN" sz="3200" b="1" spc="-5" dirty="0">
              <a:latin typeface="Calibri"/>
              <a:cs typeface="Calibri"/>
            </a:endParaRPr>
          </a:p>
          <a:p>
            <a:pPr marL="1381125" marR="1384300" algn="ctr">
              <a:lnSpc>
                <a:spcPts val="5760"/>
              </a:lnSpc>
              <a:spcBef>
                <a:spcPts val="509"/>
              </a:spcBef>
            </a:pP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lang="en-IN" sz="3200" b="1" spc="-5" dirty="0">
                <a:latin typeface="Calibri"/>
                <a:cs typeface="Calibri"/>
              </a:rPr>
              <a:t>STD</a:t>
            </a:r>
            <a:r>
              <a:rPr sz="3200" b="1" spc="-5" dirty="0">
                <a:latin typeface="Calibri"/>
                <a:cs typeface="Calibri"/>
              </a:rPr>
              <a:t>: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VI</a:t>
            </a:r>
            <a:endParaRPr sz="3200" dirty="0">
              <a:latin typeface="Calibri"/>
              <a:cs typeface="Calibri"/>
            </a:endParaRPr>
          </a:p>
          <a:p>
            <a:pPr marL="1472565" marR="1465580" algn="ctr">
              <a:lnSpc>
                <a:spcPct val="150100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CHAPTER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NAME: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lang="en-US" sz="3200" b="1" spc="-55" dirty="0" err="1">
                <a:solidFill>
                  <a:srgbClr val="FF0000"/>
                </a:solidFill>
                <a:latin typeface="Calibri"/>
                <a:cs typeface="Calibri"/>
              </a:rPr>
              <a:t>Dasam</a:t>
            </a:r>
            <a:r>
              <a:rPr lang="en-US" sz="32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200" b="1" spc="-55" dirty="0" err="1">
                <a:solidFill>
                  <a:srgbClr val="FF0000"/>
                </a:solidFill>
                <a:latin typeface="Calibri"/>
                <a:cs typeface="Calibri"/>
              </a:rPr>
              <a:t>twam</a:t>
            </a:r>
            <a:r>
              <a:rPr lang="en-US" sz="32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200" b="1" spc="-55" dirty="0" err="1">
                <a:solidFill>
                  <a:srgbClr val="FF0000"/>
                </a:solidFill>
                <a:latin typeface="Calibri"/>
                <a:cs typeface="Calibri"/>
              </a:rPr>
              <a:t>asi</a:t>
            </a:r>
            <a:endParaRPr lang="en-US" sz="3200" b="1" spc="-55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>
              <a:spcBef>
                <a:spcPts val="1415"/>
              </a:spcBef>
            </a:pPr>
            <a:endParaRPr lang="en-US" sz="3200" b="1" spc="-55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15"/>
              </a:spcBef>
            </a:pP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160620"/>
            <a:ext cx="1581912" cy="7863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6144767"/>
            <a:ext cx="8305800" cy="9174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0" y="304800"/>
            <a:ext cx="1575816" cy="786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79F3B4-C155-5B45-4D85-97C401155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03" y="1465878"/>
            <a:ext cx="9144793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34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0" y="304800"/>
            <a:ext cx="1575816" cy="786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CF8E32-7EF1-890F-0AD4-20E405798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03" y="1465878"/>
            <a:ext cx="9144793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1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0" y="304800"/>
            <a:ext cx="1575816" cy="786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AC0748-9312-42DE-4863-543900143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03" y="1465878"/>
            <a:ext cx="9144793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35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0" y="304800"/>
            <a:ext cx="1575816" cy="786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BCEDEF-E05B-2168-51B4-F08604A38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03" y="1465878"/>
            <a:ext cx="9144793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68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0" y="304800"/>
            <a:ext cx="1575816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ODM</a:t>
            </a:r>
            <a:r>
              <a:rPr spc="-95" dirty="0"/>
              <a:t> </a:t>
            </a:r>
            <a:r>
              <a:rPr spc="-30" dirty="0"/>
              <a:t>EDUCATIONAL</a:t>
            </a:r>
            <a:r>
              <a:rPr spc="-170" dirty="0"/>
              <a:t> </a:t>
            </a:r>
            <a:r>
              <a:rPr spc="-5" dirty="0"/>
              <a:t>GROUP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0" y="152400"/>
            <a:ext cx="1575816" cy="786384"/>
          </a:xfrm>
          <a:prstGeom prst="rect">
            <a:avLst/>
          </a:prstGeom>
        </p:spPr>
      </p:pic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E589F26D-DADA-9B34-B74A-9F2493F39F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524000"/>
            <a:ext cx="76962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0" y="152400"/>
            <a:ext cx="1575816" cy="786384"/>
          </a:xfrm>
          <a:prstGeom prst="rect">
            <a:avLst/>
          </a:prstGeom>
        </p:spPr>
      </p:pic>
      <p:pic>
        <p:nvPicPr>
          <p:cNvPr id="3" name="Google Shape;59;p14">
            <a:extLst>
              <a:ext uri="{FF2B5EF4-FFF2-40B4-BE49-F238E27FC236}">
                <a16:creationId xmlns:a16="http://schemas.microsoft.com/office/drawing/2014/main" id="{CC912839-B603-CA1A-2B3A-203520CBDC0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737" y="1676400"/>
            <a:ext cx="9404926" cy="483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29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0" y="152400"/>
            <a:ext cx="1575816" cy="786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16C2BA-44A4-DE83-A6E1-802E0BDE1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28" y="1465878"/>
            <a:ext cx="9406943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8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0" y="152400"/>
            <a:ext cx="1575816" cy="786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811FE5-B31D-513F-8DA9-B1E473D6E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17" y="1566471"/>
            <a:ext cx="8839966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2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0" y="152400"/>
            <a:ext cx="1575816" cy="786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BEBF27-4438-E6D6-C50B-57224649A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28" y="1148859"/>
            <a:ext cx="9406943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8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0" y="152400"/>
            <a:ext cx="1575816" cy="786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1DE5B4-749B-AFA4-E4B7-B843AE3B8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883996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0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0" y="152400"/>
            <a:ext cx="1575816" cy="786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F8B921-8D5F-8C33-E196-1FCF01DBE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28" y="1313465"/>
            <a:ext cx="9406943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9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0" y="152400"/>
            <a:ext cx="1575816" cy="786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0EFD58-CD27-33B3-39A8-741EF5DBE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10" y="1465878"/>
            <a:ext cx="8992379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94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19</Words>
  <Application>Microsoft Office PowerPoint</Application>
  <PresentationFormat>Custom</PresentationFormat>
  <Paragraphs>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ODM EDUCATIONAL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SOMNATH BATABYAL</cp:lastModifiedBy>
  <cp:revision>2</cp:revision>
  <dcterms:created xsi:type="dcterms:W3CDTF">2021-07-08T18:13:30Z</dcterms:created>
  <dcterms:modified xsi:type="dcterms:W3CDTF">2022-12-03T06:26:34Z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2021-07-08T00:00:00Z</vt:filetime>
  </property>
</Properties>
</file>