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38" r:id="rId3"/>
    <p:sldId id="349" r:id="rId4"/>
    <p:sldId id="348" r:id="rId5"/>
    <p:sldId id="347" r:id="rId6"/>
    <p:sldId id="346" r:id="rId7"/>
    <p:sldId id="345" r:id="rId8"/>
    <p:sldId id="344" r:id="rId9"/>
    <p:sldId id="343" r:id="rId10"/>
    <p:sldId id="350" r:id="rId11"/>
    <p:sldId id="342" r:id="rId12"/>
    <p:sldId id="341" r:id="rId13"/>
    <p:sldId id="266" r:id="rId14"/>
  </p:sldIdLst>
  <p:sldSz cx="12192000" cy="6858000"/>
  <p:notesSz cx="6858000" cy="9144000"/>
  <p:embeddedFontLst>
    <p:embeddedFont>
      <p:font typeface="Algerian" pitchFamily="82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sAmCcFjy4gvssD6x476A4LAPR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d6e46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8ad6e46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ad6e46d9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ad6e46d9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d6e46d9d_0_0"/>
          <p:cNvSpPr txBox="1">
            <a:spLocks noGrp="1"/>
          </p:cNvSpPr>
          <p:nvPr>
            <p:ph type="title"/>
          </p:nvPr>
        </p:nvSpPr>
        <p:spPr>
          <a:xfrm>
            <a:off x="838200" y="3088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Algerian"/>
              <a:buNone/>
            </a:pPr>
            <a: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IN" sz="3959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</a:br>
            <a:endParaRPr sz="3959" b="1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85" name="Google Shape;85;g8ad6e46d9d_0_0"/>
          <p:cNvSpPr txBox="1">
            <a:spLocks noGrp="1"/>
          </p:cNvSpPr>
          <p:nvPr>
            <p:ph type="body" idx="1"/>
          </p:nvPr>
        </p:nvSpPr>
        <p:spPr>
          <a:xfrm>
            <a:off x="838200" y="934175"/>
            <a:ext cx="10515600" cy="456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None/>
            </a:pPr>
            <a:r>
              <a:rPr lang="en-IN" sz="3000" b="1" dirty="0" smtClean="0">
                <a:solidFill>
                  <a:srgbClr val="FF0000"/>
                </a:solidFill>
              </a:rPr>
              <a:t>DURBUDHI HI BINASYATI</a:t>
            </a:r>
            <a:endParaRPr sz="30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None/>
            </a:pPr>
            <a:r>
              <a:rPr lang="en-IN" sz="2500" b="1" dirty="0">
                <a:solidFill>
                  <a:srgbClr val="000000"/>
                </a:solidFill>
              </a:rPr>
              <a:t>SUBJECT : SANSKRIT</a:t>
            </a:r>
            <a:endParaRPr sz="25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CHAPTER NO 2</a:t>
            </a:r>
            <a:endParaRPr sz="2500" b="1" dirty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FF0000"/>
              </a:buClr>
              <a:buSzPts val="8000"/>
              <a:buNone/>
            </a:pPr>
            <a:r>
              <a:rPr lang="en-IN" sz="2500" b="1" dirty="0">
                <a:solidFill>
                  <a:srgbClr val="000000"/>
                </a:solidFill>
              </a:rPr>
              <a:t>CHAPTER </a:t>
            </a:r>
            <a:r>
              <a:rPr lang="en-IN" sz="2500" b="1" dirty="0" smtClean="0">
                <a:solidFill>
                  <a:srgbClr val="000000"/>
                </a:solidFill>
              </a:rPr>
              <a:t>NAME:DURBUDHI HI BINASYATI</a:t>
            </a:r>
            <a:endParaRPr sz="30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PPT 4</a:t>
            </a:r>
            <a:endParaRPr sz="30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None/>
            </a:pPr>
            <a:r>
              <a:rPr lang="en-IN" sz="3000" b="1" dirty="0">
                <a:solidFill>
                  <a:srgbClr val="FF0000"/>
                </a:solidFill>
              </a:rPr>
              <a:t>                  </a:t>
            </a:r>
            <a:r>
              <a:rPr lang="en-IN" sz="30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endParaRPr sz="2500" dirty="0">
              <a:highlight>
                <a:srgbClr val="FFFFFF"/>
              </a:highlight>
            </a:endParaRPr>
          </a:p>
        </p:txBody>
      </p:sp>
      <p:pic>
        <p:nvPicPr>
          <p:cNvPr id="86" name="Google Shape;86;g8ad6e46d9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75" y="1621875"/>
            <a:ext cx="18024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8ad6e46d9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7600" y="3969775"/>
            <a:ext cx="979187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538" y="1617784"/>
            <a:ext cx="6330463" cy="329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606" y="1899138"/>
            <a:ext cx="6163994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357" y="1814732"/>
            <a:ext cx="6991644" cy="375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ad6e46d9d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8ad6e46d9d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75" y="654050"/>
            <a:ext cx="18024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8ad6e46d9d_0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975" y="4107625"/>
            <a:ext cx="9791876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555" y="2236763"/>
            <a:ext cx="5570806" cy="295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367" y="2461846"/>
            <a:ext cx="5570806" cy="2518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179" y="2321169"/>
            <a:ext cx="4586068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065" y="2349304"/>
            <a:ext cx="6274190" cy="3038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314" y="1589650"/>
            <a:ext cx="5906086" cy="332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883" y="1969476"/>
            <a:ext cx="7242516" cy="3021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424" y="1730326"/>
            <a:ext cx="7129975" cy="326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g8ad6e46d9d_0_0">
            <a:extLst>
              <a:ext uri="{FF2B5EF4-FFF2-40B4-BE49-F238E27FC236}">
                <a16:creationId xmlns="" xmlns:a16="http://schemas.microsoft.com/office/drawing/2014/main" id="{95307D19-AB25-47AA-9B21-13040AB6C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6060" y="4750402"/>
            <a:ext cx="1916443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388" y="1533378"/>
            <a:ext cx="6722012" cy="345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83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</Words>
  <Application>Microsoft Office PowerPoint</Application>
  <PresentationFormat>Custom</PresentationFormat>
  <Paragraphs>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Algerian</vt:lpstr>
      <vt:lpstr>Calibri</vt:lpstr>
      <vt:lpstr>Office Theme</vt:lpstr>
      <vt:lpstr>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somnath batabyal</dc:creator>
  <cp:lastModifiedBy>DELL</cp:lastModifiedBy>
  <cp:revision>28</cp:revision>
  <dcterms:created xsi:type="dcterms:W3CDTF">2020-06-26T16:37:50Z</dcterms:created>
  <dcterms:modified xsi:type="dcterms:W3CDTF">2021-07-06T08:00:39Z</dcterms:modified>
</cp:coreProperties>
</file>