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6" r:id="rId4"/>
    <p:sldId id="256" r:id="rId5"/>
    <p:sldId id="277" r:id="rId6"/>
    <p:sldId id="274" r:id="rId7"/>
    <p:sldId id="275" r:id="rId8"/>
    <p:sldId id="28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78DB-8C93-4936-AF92-142E094AE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16B66-7611-4FA2-B4F0-559ADB39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496C6-7DE3-4923-814D-E0675627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25C28-C457-489F-9DC3-CEB852F3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5D3D-E357-4954-B313-325BFD6D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BB41-E721-4AB2-B4B3-2CE438B2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C8960-9193-4C8E-9195-6FFF9F6F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C581E-88A5-4121-A99C-8DB8A6B67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2301-ACD0-421A-88C0-CDFBB7D1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9DE0-B828-4DEA-AE3E-44DCCE79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72FAD-A712-49F3-A3F5-C554D90D2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ADDC1-18DD-4A44-A866-65FC8599A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FFCAE-576D-4432-8F72-D2DFEDB1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5498-4949-4FF1-A269-4A427187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DE2F-7A19-456F-B2BB-90222F62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9FCA-2608-4FD6-A78D-209A35AF3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F1A7-078D-477E-898F-25DFB0D60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E7F0-0EF4-4CB4-8BFE-0EBF94EF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3FA7-516A-4E06-A799-0180525B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FD48-652E-4E9C-AD10-F1A9335F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97C3-2BCF-46B9-BA36-051B22A9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AE948-5359-49D8-B270-88F377A8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9F58-5A49-466E-BE5F-FF646B66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6D2FC-4B79-4F68-BB22-989A397C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E835-2B61-4BB3-A333-92C490F2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DB52-ABAE-44BE-959B-4379B0DA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EB60-7574-49B0-9D7F-05E21F5EA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F2994-6E51-48FB-B922-DB306478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CBCB7-2748-4E41-8163-F4050BBA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6DF36-E5E8-43D7-855C-35FC68F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01EFE-1343-4CD5-A456-63EC0640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8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8CEC-E068-4BB6-A8DA-A3287D20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0A651-E1AE-499A-ABE0-055FA1241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51CC1-6077-49FB-9667-A2E37C46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3B454-6F19-4AA9-8BC9-E62EF25B7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2DCDA-C994-4BC6-8503-745719C69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3449C6-F8F1-4035-9BFD-F0870401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11910-CDB1-4951-8058-FD3F965F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3C675-3802-496C-B8A5-B0EDDE6F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DFBA-DF60-4B0F-B5F0-0511E1AC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B0CD2-ED9D-4676-9A37-C5BF44DD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75D97-FB52-42CC-B716-851A0A4E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ECD51-A32A-4F9C-AF2D-7E2E431A0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1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8A59C-FFFB-4448-B98C-0FB9BC9F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FCF1C-7DC9-41B3-8E5C-0D62951C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21FD0-A59B-4788-B45F-BB0B2E04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9F77-089B-4354-9527-24CE6A9D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1A50-AF69-4BD0-B12E-7AC09A286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089D6-672C-4462-9519-EEC209457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02E1A-376B-4E51-8023-5477F707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E201A-6BFC-4BDE-9C7D-4C5E9D45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3E78F-6E28-4147-B955-3D066CCD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6875-ECB7-410E-9E2F-6DB3841D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54A528-06EC-416F-8C9F-5CA15B229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F543-EE12-4BEF-8718-2726C911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D8B51-64A1-4727-B46F-D7C927F6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73E07-B4A6-4C60-B30E-07C39A2E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C986D-CD66-4524-BA0E-9F232BC67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42B60-C3E3-4491-B280-6043A4AA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33C6-9B61-422C-A5EF-30A58ECD7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6E33B-ED46-401F-BA70-8FE08B611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7C7B4-7BAB-42BD-A66E-20BB72D3E750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D7B4-C1AB-43EB-AA04-E5FF0C11B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EF525-0168-435F-AAF4-ED3DAFFA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293A-855C-4C75-8F57-EBD61BCDC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5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 /><Relationship Id="rId3" Type="http://schemas.openxmlformats.org/officeDocument/2006/relationships/image" Target="../media/image2.png" /><Relationship Id="rId7" Type="http://schemas.openxmlformats.org/officeDocument/2006/relationships/image" Target="../media/image6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jfif" /><Relationship Id="rId10" Type="http://schemas.openxmlformats.org/officeDocument/2006/relationships/image" Target="../media/image9.jpg" /><Relationship Id="rId4" Type="http://schemas.openxmlformats.org/officeDocument/2006/relationships/image" Target="../media/image3.jfif" /><Relationship Id="rId9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0.jpg" /><Relationship Id="rId7" Type="http://schemas.openxmlformats.org/officeDocument/2006/relationships/image" Target="../media/image14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jpg" /><Relationship Id="rId11" Type="http://schemas.openxmlformats.org/officeDocument/2006/relationships/image" Target="../media/image18.jpg" /><Relationship Id="rId5" Type="http://schemas.openxmlformats.org/officeDocument/2006/relationships/image" Target="../media/image12.jpg" /><Relationship Id="rId10" Type="http://schemas.openxmlformats.org/officeDocument/2006/relationships/image" Target="../media/image17.jpg" /><Relationship Id="rId4" Type="http://schemas.openxmlformats.org/officeDocument/2006/relationships/image" Target="../media/image11.jpg" /><Relationship Id="rId9" Type="http://schemas.openxmlformats.org/officeDocument/2006/relationships/image" Target="../media/image16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 /><Relationship Id="rId3" Type="http://schemas.openxmlformats.org/officeDocument/2006/relationships/image" Target="../media/image19.jpg" /><Relationship Id="rId7" Type="http://schemas.openxmlformats.org/officeDocument/2006/relationships/image" Target="../media/image23.jfi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jfif" /><Relationship Id="rId5" Type="http://schemas.openxmlformats.org/officeDocument/2006/relationships/image" Target="../media/image21.png" /><Relationship Id="rId4" Type="http://schemas.openxmlformats.org/officeDocument/2006/relationships/image" Target="../media/image20.png" /><Relationship Id="rId9" Type="http://schemas.openxmlformats.org/officeDocument/2006/relationships/image" Target="../media/image25.jp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fif" /><Relationship Id="rId3" Type="http://schemas.openxmlformats.org/officeDocument/2006/relationships/image" Target="../media/image26.jfif" /><Relationship Id="rId7" Type="http://schemas.openxmlformats.org/officeDocument/2006/relationships/image" Target="../media/image30.jfi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5" Type="http://schemas.openxmlformats.org/officeDocument/2006/relationships/image" Target="../media/image28.png" /><Relationship Id="rId4" Type="http://schemas.openxmlformats.org/officeDocument/2006/relationships/image" Target="../media/image27.jfif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 /><Relationship Id="rId3" Type="http://schemas.openxmlformats.org/officeDocument/2006/relationships/image" Target="../media/image32.jfif" /><Relationship Id="rId7" Type="http://schemas.openxmlformats.org/officeDocument/2006/relationships/image" Target="../media/image36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5.png" /><Relationship Id="rId5" Type="http://schemas.openxmlformats.org/officeDocument/2006/relationships/image" Target="../media/image34.jfif" /><Relationship Id="rId10" Type="http://schemas.openxmlformats.org/officeDocument/2006/relationships/image" Target="../media/image39.jfif" /><Relationship Id="rId4" Type="http://schemas.openxmlformats.org/officeDocument/2006/relationships/image" Target="../media/image33.jfif" /><Relationship Id="rId9" Type="http://schemas.openxmlformats.org/officeDocument/2006/relationships/image" Target="../media/image38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3.jpg" /><Relationship Id="rId5" Type="http://schemas.openxmlformats.org/officeDocument/2006/relationships/image" Target="../media/image42.jfif" /><Relationship Id="rId4" Type="http://schemas.openxmlformats.org/officeDocument/2006/relationships/image" Target="../media/image41.jfif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 /><Relationship Id="rId13" Type="http://schemas.openxmlformats.org/officeDocument/2006/relationships/image" Target="../media/image51.png" /><Relationship Id="rId3" Type="http://schemas.openxmlformats.org/officeDocument/2006/relationships/image" Target="../media/image44.png" /><Relationship Id="rId7" Type="http://schemas.microsoft.com/office/2007/relationships/hdphoto" Target="../media/hdphoto1.wdp" /><Relationship Id="rId12" Type="http://schemas.openxmlformats.org/officeDocument/2006/relationships/image" Target="../media/image5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7.png" /><Relationship Id="rId11" Type="http://schemas.microsoft.com/office/2007/relationships/hdphoto" Target="../media/hdphoto3.wdp" /><Relationship Id="rId5" Type="http://schemas.openxmlformats.org/officeDocument/2006/relationships/image" Target="../media/image46.jpg" /><Relationship Id="rId10" Type="http://schemas.openxmlformats.org/officeDocument/2006/relationships/image" Target="../media/image49.png" /><Relationship Id="rId4" Type="http://schemas.openxmlformats.org/officeDocument/2006/relationships/image" Target="../media/image45.jpg" /><Relationship Id="rId9" Type="http://schemas.microsoft.com/office/2007/relationships/hdphoto" Target="../media/hdphoto2.wdp" /><Relationship Id="rId14" Type="http://schemas.microsoft.com/office/2007/relationships/hdphoto" Target="../media/hdphoto4.wdp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15CEBBFD-5EC2-4DA6-BEA2-C0BB73F61012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91803" y="205335"/>
            <a:ext cx="3308239" cy="1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02D462-C743-49FA-BCB2-E9A0B47D8966}"/>
              </a:ext>
            </a:extLst>
          </p:cNvPr>
          <p:cNvSpPr txBox="1"/>
          <p:nvPr/>
        </p:nvSpPr>
        <p:spPr>
          <a:xfrm>
            <a:off x="461090" y="1849046"/>
            <a:ext cx="10781152" cy="4145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46" b="1" dirty="0">
                <a:solidFill>
                  <a:srgbClr val="FF0000"/>
                </a:solidFill>
              </a:rPr>
              <a:t>WELCOME TO ONLINE CLASS</a:t>
            </a:r>
          </a:p>
          <a:p>
            <a:pPr algn="ctr"/>
            <a:endParaRPr lang="en-US" altLang="zh-CN" sz="4923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- UKG</a:t>
            </a: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– MATHS </a:t>
            </a:r>
          </a:p>
          <a:p>
            <a:pPr algn="ctr"/>
            <a:r>
              <a:rPr lang="en-US" altLang="zh-CN" sz="4923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(REVISION- SAME AND DIFFERENT)</a:t>
            </a:r>
            <a:endParaRPr lang="en-US" altLang="zh-CN" sz="4923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3E59DB-FBD6-47AD-96D7-12AD93C8F338}"/>
              </a:ext>
            </a:extLst>
          </p:cNvPr>
          <p:cNvGrpSpPr/>
          <p:nvPr/>
        </p:nvGrpSpPr>
        <p:grpSpPr>
          <a:xfrm>
            <a:off x="5974651" y="4158821"/>
            <a:ext cx="3558693" cy="2133600"/>
            <a:chOff x="4479226" y="4679100"/>
            <a:chExt cx="3558693" cy="2133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EA494B-444E-4532-9E06-5B25B931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794" y="4679100"/>
              <a:ext cx="2143125" cy="21336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68011C-3198-4F2C-8E1B-4B2A9235E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226" y="4935447"/>
              <a:ext cx="1415568" cy="181267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0130BF-8D98-4AEE-876E-FE9835ECA0B9}"/>
              </a:ext>
            </a:extLst>
          </p:cNvPr>
          <p:cNvGrpSpPr/>
          <p:nvPr/>
        </p:nvGrpSpPr>
        <p:grpSpPr>
          <a:xfrm>
            <a:off x="599529" y="2268009"/>
            <a:ext cx="2791371" cy="1244481"/>
            <a:chOff x="599529" y="2386882"/>
            <a:chExt cx="2997431" cy="11256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2F54AB-78A3-44DC-AC35-AF33EC36E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097" y="2473143"/>
              <a:ext cx="1581863" cy="103934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4F977B9-3B0C-409B-ABD6-B70BF8495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29" y="2386882"/>
              <a:ext cx="1415568" cy="1093596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BF89AAE3-83E6-44F9-94F5-A5591AF830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644"/>
          <a:stretch/>
        </p:blipFill>
        <p:spPr>
          <a:xfrm>
            <a:off x="3812598" y="222247"/>
            <a:ext cx="2947554" cy="103934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9411B89-C651-4A9B-91DA-40FE2518C41E}"/>
              </a:ext>
            </a:extLst>
          </p:cNvPr>
          <p:cNvGrpSpPr/>
          <p:nvPr/>
        </p:nvGrpSpPr>
        <p:grpSpPr>
          <a:xfrm>
            <a:off x="950871" y="4905277"/>
            <a:ext cx="3148288" cy="1504950"/>
            <a:chOff x="41757" y="4679100"/>
            <a:chExt cx="3148288" cy="150495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D91237A-4907-4023-84E8-49D3EF1BC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65"/>
            <a:stretch/>
          </p:blipFill>
          <p:spPr>
            <a:xfrm>
              <a:off x="41757" y="4679100"/>
              <a:ext cx="1415568" cy="15049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6BD67F4-F27B-46F3-B257-F3F2E6A0A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8" t="17308" r="3"/>
            <a:stretch/>
          </p:blipFill>
          <p:spPr>
            <a:xfrm>
              <a:off x="1620192" y="4844727"/>
              <a:ext cx="1569853" cy="124448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0BED48C-FCA3-406A-AC69-60CE6A3085BC}"/>
              </a:ext>
            </a:extLst>
          </p:cNvPr>
          <p:cNvGrpSpPr/>
          <p:nvPr/>
        </p:nvGrpSpPr>
        <p:grpSpPr>
          <a:xfrm>
            <a:off x="9996773" y="307216"/>
            <a:ext cx="1853652" cy="2593674"/>
            <a:chOff x="9149048" y="151278"/>
            <a:chExt cx="1853652" cy="259367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296FA8F-DE46-42D5-809C-6D502E569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0" r="24735" b="44671"/>
            <a:stretch/>
          </p:blipFill>
          <p:spPr>
            <a:xfrm>
              <a:off x="9239250" y="151278"/>
              <a:ext cx="1647825" cy="2224475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682E73D-79DC-494A-A75E-8B941352454A}"/>
                </a:ext>
              </a:extLst>
            </p:cNvPr>
            <p:cNvSpPr/>
            <p:nvPr/>
          </p:nvSpPr>
          <p:spPr>
            <a:xfrm>
              <a:off x="10458450" y="670951"/>
              <a:ext cx="544250" cy="19579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CB57E6-A0B0-49A1-8293-7B1864133E71}"/>
                </a:ext>
              </a:extLst>
            </p:cNvPr>
            <p:cNvSpPr/>
            <p:nvPr/>
          </p:nvSpPr>
          <p:spPr>
            <a:xfrm rot="1648735">
              <a:off x="10163175" y="1857375"/>
              <a:ext cx="544250" cy="8875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572FF5-F263-400C-B0F1-76C7FF54A313}"/>
                </a:ext>
              </a:extLst>
            </p:cNvPr>
            <p:cNvSpPr/>
            <p:nvPr/>
          </p:nvSpPr>
          <p:spPr>
            <a:xfrm rot="4320288">
              <a:off x="9015337" y="957870"/>
              <a:ext cx="544250" cy="2768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1746E4-1D5A-4B62-A24B-1682CF2B1F3F}"/>
              </a:ext>
            </a:extLst>
          </p:cNvPr>
          <p:cNvSpPr txBox="1"/>
          <p:nvPr/>
        </p:nvSpPr>
        <p:spPr>
          <a:xfrm>
            <a:off x="774368" y="3512490"/>
            <a:ext cx="228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DIFFERENT</a:t>
            </a:r>
            <a:endParaRPr lang="en-US" sz="3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3A6D9-D9FB-4237-ADBB-D27F19DCF8B1}"/>
              </a:ext>
            </a:extLst>
          </p:cNvPr>
          <p:cNvSpPr txBox="1"/>
          <p:nvPr/>
        </p:nvSpPr>
        <p:spPr>
          <a:xfrm>
            <a:off x="4758033" y="1164963"/>
            <a:ext cx="130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1F8C80-33A8-4631-A63A-185B8A90B309}"/>
              </a:ext>
            </a:extLst>
          </p:cNvPr>
          <p:cNvSpPr txBox="1"/>
          <p:nvPr/>
        </p:nvSpPr>
        <p:spPr>
          <a:xfrm>
            <a:off x="6518957" y="6201664"/>
            <a:ext cx="228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DIFFERENT</a:t>
            </a:r>
            <a:endParaRPr lang="en-US" sz="3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B66894-C986-4FC3-AD2D-9273DA6349AF}"/>
              </a:ext>
            </a:extLst>
          </p:cNvPr>
          <p:cNvSpPr txBox="1"/>
          <p:nvPr/>
        </p:nvSpPr>
        <p:spPr>
          <a:xfrm>
            <a:off x="10350900" y="2627454"/>
            <a:ext cx="130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SAME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0DF6CF-C7B9-4200-861A-716A07867195}"/>
              </a:ext>
            </a:extLst>
          </p:cNvPr>
          <p:cNvSpPr txBox="1"/>
          <p:nvPr/>
        </p:nvSpPr>
        <p:spPr>
          <a:xfrm>
            <a:off x="1823043" y="6190770"/>
            <a:ext cx="130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6A4151-9C25-4375-911C-401B8C3EC75C}"/>
              </a:ext>
            </a:extLst>
          </p:cNvPr>
          <p:cNvSpPr txBox="1"/>
          <p:nvPr/>
        </p:nvSpPr>
        <p:spPr>
          <a:xfrm>
            <a:off x="246383" y="307216"/>
            <a:ext cx="157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RECAP: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CE809A-8F3E-425B-A9CB-988415E054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5" r="12748"/>
          <a:stretch/>
        </p:blipFill>
        <p:spPr>
          <a:xfrm>
            <a:off x="6951268" y="1805863"/>
            <a:ext cx="2080724" cy="163804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5A9188-F2B2-4DE9-ADC1-40626C81DFCE}"/>
              </a:ext>
            </a:extLst>
          </p:cNvPr>
          <p:cNvSpPr txBox="1"/>
          <p:nvPr/>
        </p:nvSpPr>
        <p:spPr>
          <a:xfrm>
            <a:off x="6848215" y="3448804"/>
            <a:ext cx="228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DIFFERENT</a:t>
            </a:r>
            <a:endParaRPr lang="en-US" sz="3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allAtOnce"/>
      <p:bldP spid="2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03E0FAF-7BB4-486F-A330-6A37C9BE544D}"/>
              </a:ext>
            </a:extLst>
          </p:cNvPr>
          <p:cNvGrpSpPr/>
          <p:nvPr/>
        </p:nvGrpSpPr>
        <p:grpSpPr>
          <a:xfrm>
            <a:off x="587017" y="1020649"/>
            <a:ext cx="3678520" cy="2151648"/>
            <a:chOff x="2741330" y="1515476"/>
            <a:chExt cx="5007418" cy="29120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842AEF-1083-440B-BF07-4D918C004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644"/>
            <a:stretch/>
          </p:blipFill>
          <p:spPr>
            <a:xfrm>
              <a:off x="2741330" y="1515476"/>
              <a:ext cx="5007418" cy="14653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BC5521-B06A-4ED0-84F8-006467E77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53" b="69644"/>
            <a:stretch/>
          </p:blipFill>
          <p:spPr>
            <a:xfrm>
              <a:off x="3632966" y="2962142"/>
              <a:ext cx="3287213" cy="146539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3BB9E1E-63D3-4726-B70F-FD3F8662C146}"/>
              </a:ext>
            </a:extLst>
          </p:cNvPr>
          <p:cNvSpPr txBox="1"/>
          <p:nvPr/>
        </p:nvSpPr>
        <p:spPr>
          <a:xfrm>
            <a:off x="212014" y="76455"/>
            <a:ext cx="1065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Circle the objects which are same: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AB7A7A-EAA3-41A5-B307-4B6E3DDFA2AE}"/>
              </a:ext>
            </a:extLst>
          </p:cNvPr>
          <p:cNvGrpSpPr/>
          <p:nvPr/>
        </p:nvGrpSpPr>
        <p:grpSpPr>
          <a:xfrm>
            <a:off x="449106" y="3925627"/>
            <a:ext cx="2921178" cy="2693454"/>
            <a:chOff x="436368" y="3925627"/>
            <a:chExt cx="2921178" cy="26934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124567-8E9D-4A06-AB32-C3E64CE38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0" b="10062"/>
            <a:stretch/>
          </p:blipFill>
          <p:spPr>
            <a:xfrm>
              <a:off x="436368" y="5076825"/>
              <a:ext cx="1633418" cy="14735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2ECA6B-DDFB-4FB9-832B-AEB208E6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786" y="5372100"/>
              <a:ext cx="1287760" cy="124698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ABB9F3-F93F-4CA5-8A81-C9583D186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49"/>
            <a:stretch/>
          </p:blipFill>
          <p:spPr>
            <a:xfrm>
              <a:off x="1643463" y="4166290"/>
              <a:ext cx="677177" cy="9105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39CCF40-5ADB-401D-A652-186E736DA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4" r="21024"/>
            <a:stretch/>
          </p:blipFill>
          <p:spPr>
            <a:xfrm>
              <a:off x="2377291" y="3925627"/>
              <a:ext cx="887226" cy="11511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2389F8-F2FE-463D-9D73-229B42F85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0" b="10062"/>
            <a:stretch/>
          </p:blipFill>
          <p:spPr>
            <a:xfrm flipH="1">
              <a:off x="483857" y="3958652"/>
              <a:ext cx="1106818" cy="113750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D1EA95-90C1-4B3D-9167-0D3409EDD681}"/>
              </a:ext>
            </a:extLst>
          </p:cNvPr>
          <p:cNvGrpSpPr/>
          <p:nvPr/>
        </p:nvGrpSpPr>
        <p:grpSpPr>
          <a:xfrm>
            <a:off x="5541252" y="4489775"/>
            <a:ext cx="3950936" cy="2129306"/>
            <a:chOff x="6198853" y="3971264"/>
            <a:chExt cx="3950936" cy="21293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D0C37E-F88D-4B41-B3E3-BC0047261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853" y="3971264"/>
              <a:ext cx="1465810" cy="115119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888B76A-678B-4309-A5FB-29656E38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597" y="5243412"/>
              <a:ext cx="1159162" cy="85715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8E215EB-92ED-4001-BFAF-B8370DF22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4" t="15669" r="13014" b="15669"/>
            <a:stretch/>
          </p:blipFill>
          <p:spPr>
            <a:xfrm flipH="1">
              <a:off x="7872695" y="4500248"/>
              <a:ext cx="955790" cy="70212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42CBB4-91A9-453F-B8DA-C5A6527442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4" t="15669" r="13014" b="15669"/>
            <a:stretch/>
          </p:blipFill>
          <p:spPr>
            <a:xfrm>
              <a:off x="6903837" y="5229173"/>
              <a:ext cx="963485" cy="7021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6789BFC-32AA-4344-AC50-7051B7670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00278" y="4725760"/>
              <a:ext cx="949511" cy="70212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E902DC0-49BE-4CDA-BC0D-31B8AC21097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5" t="7886" r="9363" b="7770"/>
          <a:stretch/>
        </p:blipFill>
        <p:spPr>
          <a:xfrm>
            <a:off x="6766078" y="477290"/>
            <a:ext cx="1046181" cy="2514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15B77A-03C7-45B1-A1DA-C0ECBA684E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5" t="7886" r="9363" b="7770"/>
          <a:stretch/>
        </p:blipFill>
        <p:spPr>
          <a:xfrm rot="10800000">
            <a:off x="7850264" y="572090"/>
            <a:ext cx="1046181" cy="251448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AD15A91-55C5-4E8F-BADD-EF68EA87F68E}"/>
              </a:ext>
            </a:extLst>
          </p:cNvPr>
          <p:cNvGrpSpPr/>
          <p:nvPr/>
        </p:nvGrpSpPr>
        <p:grpSpPr>
          <a:xfrm rot="5400000">
            <a:off x="9344967" y="833667"/>
            <a:ext cx="1712926" cy="2514484"/>
            <a:chOff x="8851288" y="433854"/>
            <a:chExt cx="1712926" cy="251448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276C1C-38F2-4A93-8402-85C77BEF3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00" t="7828" r="33568" b="7828"/>
            <a:stretch/>
          </p:blipFill>
          <p:spPr>
            <a:xfrm>
              <a:off x="8851288" y="433854"/>
              <a:ext cx="1046181" cy="251448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60FCE65-F52C-4845-AA2F-94969E819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00" t="7828" r="33568" b="7828"/>
            <a:stretch/>
          </p:blipFill>
          <p:spPr>
            <a:xfrm>
              <a:off x="9838646" y="853061"/>
              <a:ext cx="725568" cy="1743892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7433953-8567-45E2-B681-68DEDBC4AD68}"/>
              </a:ext>
            </a:extLst>
          </p:cNvPr>
          <p:cNvSpPr/>
          <p:nvPr/>
        </p:nvSpPr>
        <p:spPr>
          <a:xfrm rot="19730540">
            <a:off x="777809" y="837453"/>
            <a:ext cx="1269737" cy="2519152"/>
          </a:xfrm>
          <a:custGeom>
            <a:avLst/>
            <a:gdLst>
              <a:gd name="connsiteX0" fmla="*/ 0 w 1431654"/>
              <a:gd name="connsiteY0" fmla="*/ 1257242 h 2514484"/>
              <a:gd name="connsiteX1" fmla="*/ 715827 w 1431654"/>
              <a:gd name="connsiteY1" fmla="*/ 0 h 2514484"/>
              <a:gd name="connsiteX2" fmla="*/ 1431654 w 1431654"/>
              <a:gd name="connsiteY2" fmla="*/ 1257242 h 2514484"/>
              <a:gd name="connsiteX3" fmla="*/ 715827 w 1431654"/>
              <a:gd name="connsiteY3" fmla="*/ 2514484 h 2514484"/>
              <a:gd name="connsiteX4" fmla="*/ 0 w 1431654"/>
              <a:gd name="connsiteY4" fmla="*/ 1257242 h 2514484"/>
              <a:gd name="connsiteX0" fmla="*/ 0 w 1435065"/>
              <a:gd name="connsiteY0" fmla="*/ 1257312 h 2514619"/>
              <a:gd name="connsiteX1" fmla="*/ 715827 w 1435065"/>
              <a:gd name="connsiteY1" fmla="*/ 70 h 2514619"/>
              <a:gd name="connsiteX2" fmla="*/ 1435065 w 1435065"/>
              <a:gd name="connsiteY2" fmla="*/ 1214852 h 2514619"/>
              <a:gd name="connsiteX3" fmla="*/ 715827 w 1435065"/>
              <a:gd name="connsiteY3" fmla="*/ 2514554 h 2514619"/>
              <a:gd name="connsiteX4" fmla="*/ 0 w 1435065"/>
              <a:gd name="connsiteY4" fmla="*/ 1257312 h 2514619"/>
              <a:gd name="connsiteX0" fmla="*/ 0 w 1358295"/>
              <a:gd name="connsiteY0" fmla="*/ 1259211 h 2514631"/>
              <a:gd name="connsiteX1" fmla="*/ 639057 w 1358295"/>
              <a:gd name="connsiteY1" fmla="*/ 76 h 2514631"/>
              <a:gd name="connsiteX2" fmla="*/ 1358295 w 1358295"/>
              <a:gd name="connsiteY2" fmla="*/ 1214858 h 2514631"/>
              <a:gd name="connsiteX3" fmla="*/ 639057 w 1358295"/>
              <a:gd name="connsiteY3" fmla="*/ 2514560 h 2514631"/>
              <a:gd name="connsiteX4" fmla="*/ 0 w 1358295"/>
              <a:gd name="connsiteY4" fmla="*/ 1259211 h 2514631"/>
              <a:gd name="connsiteX0" fmla="*/ 0 w 1375338"/>
              <a:gd name="connsiteY0" fmla="*/ 1259183 h 2564870"/>
              <a:gd name="connsiteX1" fmla="*/ 639057 w 1375338"/>
              <a:gd name="connsiteY1" fmla="*/ 48 h 2564870"/>
              <a:gd name="connsiteX2" fmla="*/ 1358295 w 1375338"/>
              <a:gd name="connsiteY2" fmla="*/ 1214830 h 2564870"/>
              <a:gd name="connsiteX3" fmla="*/ 1146081 w 1375338"/>
              <a:gd name="connsiteY3" fmla="*/ 2209488 h 2564870"/>
              <a:gd name="connsiteX4" fmla="*/ 639057 w 1375338"/>
              <a:gd name="connsiteY4" fmla="*/ 2514532 h 2564870"/>
              <a:gd name="connsiteX5" fmla="*/ 0 w 1375338"/>
              <a:gd name="connsiteY5" fmla="*/ 1259183 h 2564870"/>
              <a:gd name="connsiteX0" fmla="*/ 0 w 1361899"/>
              <a:gd name="connsiteY0" fmla="*/ 1317118 h 2622805"/>
              <a:gd name="connsiteX1" fmla="*/ 639057 w 1361899"/>
              <a:gd name="connsiteY1" fmla="*/ 57983 h 2622805"/>
              <a:gd name="connsiteX2" fmla="*/ 1144509 w 1361899"/>
              <a:gd name="connsiteY2" fmla="*/ 318612 h 2622805"/>
              <a:gd name="connsiteX3" fmla="*/ 1358295 w 1361899"/>
              <a:gd name="connsiteY3" fmla="*/ 1272765 h 2622805"/>
              <a:gd name="connsiteX4" fmla="*/ 1146081 w 1361899"/>
              <a:gd name="connsiteY4" fmla="*/ 2267423 h 2622805"/>
              <a:gd name="connsiteX5" fmla="*/ 639057 w 1361899"/>
              <a:gd name="connsiteY5" fmla="*/ 2572467 h 2622805"/>
              <a:gd name="connsiteX6" fmla="*/ 0 w 1361899"/>
              <a:gd name="connsiteY6" fmla="*/ 1317118 h 2622805"/>
              <a:gd name="connsiteX0" fmla="*/ 0 w 1232186"/>
              <a:gd name="connsiteY0" fmla="*/ 1317118 h 2622805"/>
              <a:gd name="connsiteX1" fmla="*/ 639057 w 1232186"/>
              <a:gd name="connsiteY1" fmla="*/ 57983 h 2622805"/>
              <a:gd name="connsiteX2" fmla="*/ 1144509 w 1232186"/>
              <a:gd name="connsiteY2" fmla="*/ 318612 h 2622805"/>
              <a:gd name="connsiteX3" fmla="*/ 1207791 w 1232186"/>
              <a:gd name="connsiteY3" fmla="*/ 1337597 h 2622805"/>
              <a:gd name="connsiteX4" fmla="*/ 1146081 w 1232186"/>
              <a:gd name="connsiteY4" fmla="*/ 2267423 h 2622805"/>
              <a:gd name="connsiteX5" fmla="*/ 639057 w 1232186"/>
              <a:gd name="connsiteY5" fmla="*/ 2572467 h 2622805"/>
              <a:gd name="connsiteX6" fmla="*/ 0 w 1232186"/>
              <a:gd name="connsiteY6" fmla="*/ 1317118 h 2622805"/>
              <a:gd name="connsiteX0" fmla="*/ 33062 w 1265248"/>
              <a:gd name="connsiteY0" fmla="*/ 1317118 h 2575594"/>
              <a:gd name="connsiteX1" fmla="*/ 672119 w 1265248"/>
              <a:gd name="connsiteY1" fmla="*/ 57983 h 2575594"/>
              <a:gd name="connsiteX2" fmla="*/ 1177571 w 1265248"/>
              <a:gd name="connsiteY2" fmla="*/ 318612 h 2575594"/>
              <a:gd name="connsiteX3" fmla="*/ 1240853 w 1265248"/>
              <a:gd name="connsiteY3" fmla="*/ 1337597 h 2575594"/>
              <a:gd name="connsiteX4" fmla="*/ 1179143 w 1265248"/>
              <a:gd name="connsiteY4" fmla="*/ 2267423 h 2575594"/>
              <a:gd name="connsiteX5" fmla="*/ 672119 w 1265248"/>
              <a:gd name="connsiteY5" fmla="*/ 2572467 h 2575594"/>
              <a:gd name="connsiteX6" fmla="*/ 152132 w 1265248"/>
              <a:gd name="connsiteY6" fmla="*/ 2125097 h 2575594"/>
              <a:gd name="connsiteX7" fmla="*/ 33062 w 1265248"/>
              <a:gd name="connsiteY7" fmla="*/ 1317118 h 2575594"/>
              <a:gd name="connsiteX0" fmla="*/ 1473 w 1233659"/>
              <a:gd name="connsiteY0" fmla="*/ 1264138 h 2522614"/>
              <a:gd name="connsiteX1" fmla="*/ 166937 w 1233659"/>
              <a:gd name="connsiteY1" fmla="*/ 430572 h 2522614"/>
              <a:gd name="connsiteX2" fmla="*/ 640530 w 1233659"/>
              <a:gd name="connsiteY2" fmla="*/ 5003 h 2522614"/>
              <a:gd name="connsiteX3" fmla="*/ 1145982 w 1233659"/>
              <a:gd name="connsiteY3" fmla="*/ 265632 h 2522614"/>
              <a:gd name="connsiteX4" fmla="*/ 1209264 w 1233659"/>
              <a:gd name="connsiteY4" fmla="*/ 1284617 h 2522614"/>
              <a:gd name="connsiteX5" fmla="*/ 1147554 w 1233659"/>
              <a:gd name="connsiteY5" fmla="*/ 2214443 h 2522614"/>
              <a:gd name="connsiteX6" fmla="*/ 640530 w 1233659"/>
              <a:gd name="connsiteY6" fmla="*/ 2519487 h 2522614"/>
              <a:gd name="connsiteX7" fmla="*/ 120543 w 1233659"/>
              <a:gd name="connsiteY7" fmla="*/ 2072117 h 2522614"/>
              <a:gd name="connsiteX8" fmla="*/ 1473 w 1233659"/>
              <a:gd name="connsiteY8" fmla="*/ 1264138 h 2522614"/>
              <a:gd name="connsiteX0" fmla="*/ 1473 w 1269698"/>
              <a:gd name="connsiteY0" fmla="*/ 1262186 h 2520662"/>
              <a:gd name="connsiteX1" fmla="*/ 166937 w 1269698"/>
              <a:gd name="connsiteY1" fmla="*/ 428620 h 2520662"/>
              <a:gd name="connsiteX2" fmla="*/ 640530 w 1269698"/>
              <a:gd name="connsiteY2" fmla="*/ 3051 h 2520662"/>
              <a:gd name="connsiteX3" fmla="*/ 1145982 w 1269698"/>
              <a:gd name="connsiteY3" fmla="*/ 263680 h 2520662"/>
              <a:gd name="connsiteX4" fmla="*/ 1268449 w 1269698"/>
              <a:gd name="connsiteY4" fmla="*/ 760688 h 2520662"/>
              <a:gd name="connsiteX5" fmla="*/ 1209264 w 1269698"/>
              <a:gd name="connsiteY5" fmla="*/ 1282665 h 2520662"/>
              <a:gd name="connsiteX6" fmla="*/ 1147554 w 1269698"/>
              <a:gd name="connsiteY6" fmla="*/ 2212491 h 2520662"/>
              <a:gd name="connsiteX7" fmla="*/ 640530 w 1269698"/>
              <a:gd name="connsiteY7" fmla="*/ 2517535 h 2520662"/>
              <a:gd name="connsiteX8" fmla="*/ 120543 w 1269698"/>
              <a:gd name="connsiteY8" fmla="*/ 2070165 h 2520662"/>
              <a:gd name="connsiteX9" fmla="*/ 1473 w 1269698"/>
              <a:gd name="connsiteY9" fmla="*/ 1262186 h 2520662"/>
              <a:gd name="connsiteX0" fmla="*/ 1473 w 1269737"/>
              <a:gd name="connsiteY0" fmla="*/ 1262186 h 2519152"/>
              <a:gd name="connsiteX1" fmla="*/ 166937 w 1269737"/>
              <a:gd name="connsiteY1" fmla="*/ 428620 h 2519152"/>
              <a:gd name="connsiteX2" fmla="*/ 640530 w 1269737"/>
              <a:gd name="connsiteY2" fmla="*/ 3051 h 2519152"/>
              <a:gd name="connsiteX3" fmla="*/ 1145982 w 1269737"/>
              <a:gd name="connsiteY3" fmla="*/ 263680 h 2519152"/>
              <a:gd name="connsiteX4" fmla="*/ 1268449 w 1269737"/>
              <a:gd name="connsiteY4" fmla="*/ 760688 h 2519152"/>
              <a:gd name="connsiteX5" fmla="*/ 1209264 w 1269737"/>
              <a:gd name="connsiteY5" fmla="*/ 1282665 h 2519152"/>
              <a:gd name="connsiteX6" fmla="*/ 1215031 w 1269737"/>
              <a:gd name="connsiteY6" fmla="*/ 2064067 h 2519152"/>
              <a:gd name="connsiteX7" fmla="*/ 1147554 w 1269737"/>
              <a:gd name="connsiteY7" fmla="*/ 2212491 h 2519152"/>
              <a:gd name="connsiteX8" fmla="*/ 640530 w 1269737"/>
              <a:gd name="connsiteY8" fmla="*/ 2517535 h 2519152"/>
              <a:gd name="connsiteX9" fmla="*/ 120543 w 1269737"/>
              <a:gd name="connsiteY9" fmla="*/ 2070165 h 2519152"/>
              <a:gd name="connsiteX10" fmla="*/ 1473 w 1269737"/>
              <a:gd name="connsiteY10" fmla="*/ 1262186 h 2519152"/>
              <a:gd name="connsiteX0" fmla="*/ 1473 w 1269737"/>
              <a:gd name="connsiteY0" fmla="*/ 1262186 h 2519152"/>
              <a:gd name="connsiteX1" fmla="*/ 166937 w 1269737"/>
              <a:gd name="connsiteY1" fmla="*/ 428620 h 2519152"/>
              <a:gd name="connsiteX2" fmla="*/ 640530 w 1269737"/>
              <a:gd name="connsiteY2" fmla="*/ 3051 h 2519152"/>
              <a:gd name="connsiteX3" fmla="*/ 1145982 w 1269737"/>
              <a:gd name="connsiteY3" fmla="*/ 263680 h 2519152"/>
              <a:gd name="connsiteX4" fmla="*/ 1268449 w 1269737"/>
              <a:gd name="connsiteY4" fmla="*/ 760688 h 2519152"/>
              <a:gd name="connsiteX5" fmla="*/ 1209264 w 1269737"/>
              <a:gd name="connsiteY5" fmla="*/ 1282665 h 2519152"/>
              <a:gd name="connsiteX6" fmla="*/ 1264877 w 1269737"/>
              <a:gd name="connsiteY6" fmla="*/ 1815939 h 2519152"/>
              <a:gd name="connsiteX7" fmla="*/ 1147554 w 1269737"/>
              <a:gd name="connsiteY7" fmla="*/ 2212491 h 2519152"/>
              <a:gd name="connsiteX8" fmla="*/ 640530 w 1269737"/>
              <a:gd name="connsiteY8" fmla="*/ 2517535 h 2519152"/>
              <a:gd name="connsiteX9" fmla="*/ 120543 w 1269737"/>
              <a:gd name="connsiteY9" fmla="*/ 2070165 h 2519152"/>
              <a:gd name="connsiteX10" fmla="*/ 1473 w 1269737"/>
              <a:gd name="connsiteY10" fmla="*/ 1262186 h 251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9737" h="2519152">
                <a:moveTo>
                  <a:pt x="1473" y="1262186"/>
                </a:moveTo>
                <a:cubicBezTo>
                  <a:pt x="9205" y="988595"/>
                  <a:pt x="60427" y="638476"/>
                  <a:pt x="166937" y="428620"/>
                </a:cubicBezTo>
                <a:cubicBezTo>
                  <a:pt x="273447" y="218764"/>
                  <a:pt x="477356" y="30541"/>
                  <a:pt x="640530" y="3051"/>
                </a:cubicBezTo>
                <a:cubicBezTo>
                  <a:pt x="803704" y="-24439"/>
                  <a:pt x="1051123" y="139618"/>
                  <a:pt x="1145982" y="263680"/>
                </a:cubicBezTo>
                <a:cubicBezTo>
                  <a:pt x="1240841" y="387742"/>
                  <a:pt x="1257902" y="590857"/>
                  <a:pt x="1268449" y="760688"/>
                </a:cubicBezTo>
                <a:cubicBezTo>
                  <a:pt x="1278996" y="930519"/>
                  <a:pt x="1221674" y="1074976"/>
                  <a:pt x="1209264" y="1282665"/>
                </a:cubicBezTo>
                <a:cubicBezTo>
                  <a:pt x="1196854" y="1490354"/>
                  <a:pt x="1275162" y="1660968"/>
                  <a:pt x="1264877" y="1815939"/>
                </a:cubicBezTo>
                <a:cubicBezTo>
                  <a:pt x="1254592" y="1970910"/>
                  <a:pt x="1239797" y="2127372"/>
                  <a:pt x="1147554" y="2212491"/>
                </a:cubicBezTo>
                <a:cubicBezTo>
                  <a:pt x="1055311" y="2297610"/>
                  <a:pt x="811699" y="2541256"/>
                  <a:pt x="640530" y="2517535"/>
                </a:cubicBezTo>
                <a:cubicBezTo>
                  <a:pt x="469362" y="2493814"/>
                  <a:pt x="227052" y="2279390"/>
                  <a:pt x="120543" y="2070165"/>
                </a:cubicBezTo>
                <a:cubicBezTo>
                  <a:pt x="14034" y="1860940"/>
                  <a:pt x="-6259" y="1535777"/>
                  <a:pt x="1473" y="1262186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0F6CB208-7819-4C2F-91CE-A6C412E370B5}"/>
              </a:ext>
            </a:extLst>
          </p:cNvPr>
          <p:cNvSpPr/>
          <p:nvPr/>
        </p:nvSpPr>
        <p:spPr>
          <a:xfrm rot="19730540">
            <a:off x="2171133" y="787498"/>
            <a:ext cx="1182053" cy="2517270"/>
          </a:xfrm>
          <a:custGeom>
            <a:avLst/>
            <a:gdLst>
              <a:gd name="connsiteX0" fmla="*/ 0 w 1431654"/>
              <a:gd name="connsiteY0" fmla="*/ 1257242 h 2514484"/>
              <a:gd name="connsiteX1" fmla="*/ 715827 w 1431654"/>
              <a:gd name="connsiteY1" fmla="*/ 0 h 2514484"/>
              <a:gd name="connsiteX2" fmla="*/ 1431654 w 1431654"/>
              <a:gd name="connsiteY2" fmla="*/ 1257242 h 2514484"/>
              <a:gd name="connsiteX3" fmla="*/ 715827 w 1431654"/>
              <a:gd name="connsiteY3" fmla="*/ 2514484 h 2514484"/>
              <a:gd name="connsiteX4" fmla="*/ 0 w 1431654"/>
              <a:gd name="connsiteY4" fmla="*/ 1257242 h 2514484"/>
              <a:gd name="connsiteX0" fmla="*/ 0 w 1435065"/>
              <a:gd name="connsiteY0" fmla="*/ 1257312 h 2514619"/>
              <a:gd name="connsiteX1" fmla="*/ 715827 w 1435065"/>
              <a:gd name="connsiteY1" fmla="*/ 70 h 2514619"/>
              <a:gd name="connsiteX2" fmla="*/ 1435065 w 1435065"/>
              <a:gd name="connsiteY2" fmla="*/ 1214852 h 2514619"/>
              <a:gd name="connsiteX3" fmla="*/ 715827 w 1435065"/>
              <a:gd name="connsiteY3" fmla="*/ 2514554 h 2514619"/>
              <a:gd name="connsiteX4" fmla="*/ 0 w 1435065"/>
              <a:gd name="connsiteY4" fmla="*/ 1257312 h 2514619"/>
              <a:gd name="connsiteX0" fmla="*/ 0 w 1358295"/>
              <a:gd name="connsiteY0" fmla="*/ 1259211 h 2514631"/>
              <a:gd name="connsiteX1" fmla="*/ 639057 w 1358295"/>
              <a:gd name="connsiteY1" fmla="*/ 76 h 2514631"/>
              <a:gd name="connsiteX2" fmla="*/ 1358295 w 1358295"/>
              <a:gd name="connsiteY2" fmla="*/ 1214858 h 2514631"/>
              <a:gd name="connsiteX3" fmla="*/ 639057 w 1358295"/>
              <a:gd name="connsiteY3" fmla="*/ 2514560 h 2514631"/>
              <a:gd name="connsiteX4" fmla="*/ 0 w 1358295"/>
              <a:gd name="connsiteY4" fmla="*/ 1259211 h 2514631"/>
              <a:gd name="connsiteX0" fmla="*/ 0 w 1375338"/>
              <a:gd name="connsiteY0" fmla="*/ 1259183 h 2564870"/>
              <a:gd name="connsiteX1" fmla="*/ 639057 w 1375338"/>
              <a:gd name="connsiteY1" fmla="*/ 48 h 2564870"/>
              <a:gd name="connsiteX2" fmla="*/ 1358295 w 1375338"/>
              <a:gd name="connsiteY2" fmla="*/ 1214830 h 2564870"/>
              <a:gd name="connsiteX3" fmla="*/ 1146081 w 1375338"/>
              <a:gd name="connsiteY3" fmla="*/ 2209488 h 2564870"/>
              <a:gd name="connsiteX4" fmla="*/ 639057 w 1375338"/>
              <a:gd name="connsiteY4" fmla="*/ 2514532 h 2564870"/>
              <a:gd name="connsiteX5" fmla="*/ 0 w 1375338"/>
              <a:gd name="connsiteY5" fmla="*/ 1259183 h 2564870"/>
              <a:gd name="connsiteX0" fmla="*/ 0 w 1361899"/>
              <a:gd name="connsiteY0" fmla="*/ 1317118 h 2622805"/>
              <a:gd name="connsiteX1" fmla="*/ 639057 w 1361899"/>
              <a:gd name="connsiteY1" fmla="*/ 57983 h 2622805"/>
              <a:gd name="connsiteX2" fmla="*/ 1144509 w 1361899"/>
              <a:gd name="connsiteY2" fmla="*/ 318612 h 2622805"/>
              <a:gd name="connsiteX3" fmla="*/ 1358295 w 1361899"/>
              <a:gd name="connsiteY3" fmla="*/ 1272765 h 2622805"/>
              <a:gd name="connsiteX4" fmla="*/ 1146081 w 1361899"/>
              <a:gd name="connsiteY4" fmla="*/ 2267423 h 2622805"/>
              <a:gd name="connsiteX5" fmla="*/ 639057 w 1361899"/>
              <a:gd name="connsiteY5" fmla="*/ 2572467 h 2622805"/>
              <a:gd name="connsiteX6" fmla="*/ 0 w 1361899"/>
              <a:gd name="connsiteY6" fmla="*/ 1317118 h 2622805"/>
              <a:gd name="connsiteX0" fmla="*/ 0 w 1232186"/>
              <a:gd name="connsiteY0" fmla="*/ 1317118 h 2622805"/>
              <a:gd name="connsiteX1" fmla="*/ 639057 w 1232186"/>
              <a:gd name="connsiteY1" fmla="*/ 57983 h 2622805"/>
              <a:gd name="connsiteX2" fmla="*/ 1144509 w 1232186"/>
              <a:gd name="connsiteY2" fmla="*/ 318612 h 2622805"/>
              <a:gd name="connsiteX3" fmla="*/ 1207791 w 1232186"/>
              <a:gd name="connsiteY3" fmla="*/ 1337597 h 2622805"/>
              <a:gd name="connsiteX4" fmla="*/ 1146081 w 1232186"/>
              <a:gd name="connsiteY4" fmla="*/ 2267423 h 2622805"/>
              <a:gd name="connsiteX5" fmla="*/ 639057 w 1232186"/>
              <a:gd name="connsiteY5" fmla="*/ 2572467 h 2622805"/>
              <a:gd name="connsiteX6" fmla="*/ 0 w 1232186"/>
              <a:gd name="connsiteY6" fmla="*/ 1317118 h 2622805"/>
              <a:gd name="connsiteX0" fmla="*/ 33062 w 1265248"/>
              <a:gd name="connsiteY0" fmla="*/ 1317118 h 2575594"/>
              <a:gd name="connsiteX1" fmla="*/ 672119 w 1265248"/>
              <a:gd name="connsiteY1" fmla="*/ 57983 h 2575594"/>
              <a:gd name="connsiteX2" fmla="*/ 1177571 w 1265248"/>
              <a:gd name="connsiteY2" fmla="*/ 318612 h 2575594"/>
              <a:gd name="connsiteX3" fmla="*/ 1240853 w 1265248"/>
              <a:gd name="connsiteY3" fmla="*/ 1337597 h 2575594"/>
              <a:gd name="connsiteX4" fmla="*/ 1179143 w 1265248"/>
              <a:gd name="connsiteY4" fmla="*/ 2267423 h 2575594"/>
              <a:gd name="connsiteX5" fmla="*/ 672119 w 1265248"/>
              <a:gd name="connsiteY5" fmla="*/ 2572467 h 2575594"/>
              <a:gd name="connsiteX6" fmla="*/ 152132 w 1265248"/>
              <a:gd name="connsiteY6" fmla="*/ 2125097 h 2575594"/>
              <a:gd name="connsiteX7" fmla="*/ 33062 w 1265248"/>
              <a:gd name="connsiteY7" fmla="*/ 1317118 h 2575594"/>
              <a:gd name="connsiteX0" fmla="*/ 1473 w 1233659"/>
              <a:gd name="connsiteY0" fmla="*/ 1264138 h 2522614"/>
              <a:gd name="connsiteX1" fmla="*/ 166937 w 1233659"/>
              <a:gd name="connsiteY1" fmla="*/ 430572 h 2522614"/>
              <a:gd name="connsiteX2" fmla="*/ 640530 w 1233659"/>
              <a:gd name="connsiteY2" fmla="*/ 5003 h 2522614"/>
              <a:gd name="connsiteX3" fmla="*/ 1145982 w 1233659"/>
              <a:gd name="connsiteY3" fmla="*/ 265632 h 2522614"/>
              <a:gd name="connsiteX4" fmla="*/ 1209264 w 1233659"/>
              <a:gd name="connsiteY4" fmla="*/ 1284617 h 2522614"/>
              <a:gd name="connsiteX5" fmla="*/ 1147554 w 1233659"/>
              <a:gd name="connsiteY5" fmla="*/ 2214443 h 2522614"/>
              <a:gd name="connsiteX6" fmla="*/ 640530 w 1233659"/>
              <a:gd name="connsiteY6" fmla="*/ 2519487 h 2522614"/>
              <a:gd name="connsiteX7" fmla="*/ 120543 w 1233659"/>
              <a:gd name="connsiteY7" fmla="*/ 2072117 h 2522614"/>
              <a:gd name="connsiteX8" fmla="*/ 1473 w 1233659"/>
              <a:gd name="connsiteY8" fmla="*/ 1264138 h 2522614"/>
              <a:gd name="connsiteX0" fmla="*/ 1473 w 1269698"/>
              <a:gd name="connsiteY0" fmla="*/ 1262186 h 2520662"/>
              <a:gd name="connsiteX1" fmla="*/ 166937 w 1269698"/>
              <a:gd name="connsiteY1" fmla="*/ 428620 h 2520662"/>
              <a:gd name="connsiteX2" fmla="*/ 640530 w 1269698"/>
              <a:gd name="connsiteY2" fmla="*/ 3051 h 2520662"/>
              <a:gd name="connsiteX3" fmla="*/ 1145982 w 1269698"/>
              <a:gd name="connsiteY3" fmla="*/ 263680 h 2520662"/>
              <a:gd name="connsiteX4" fmla="*/ 1268449 w 1269698"/>
              <a:gd name="connsiteY4" fmla="*/ 760688 h 2520662"/>
              <a:gd name="connsiteX5" fmla="*/ 1209264 w 1269698"/>
              <a:gd name="connsiteY5" fmla="*/ 1282665 h 2520662"/>
              <a:gd name="connsiteX6" fmla="*/ 1147554 w 1269698"/>
              <a:gd name="connsiteY6" fmla="*/ 2212491 h 2520662"/>
              <a:gd name="connsiteX7" fmla="*/ 640530 w 1269698"/>
              <a:gd name="connsiteY7" fmla="*/ 2517535 h 2520662"/>
              <a:gd name="connsiteX8" fmla="*/ 120543 w 1269698"/>
              <a:gd name="connsiteY8" fmla="*/ 2070165 h 2520662"/>
              <a:gd name="connsiteX9" fmla="*/ 1473 w 1269698"/>
              <a:gd name="connsiteY9" fmla="*/ 1262186 h 2520662"/>
              <a:gd name="connsiteX0" fmla="*/ 1473 w 1269737"/>
              <a:gd name="connsiteY0" fmla="*/ 1262186 h 2519152"/>
              <a:gd name="connsiteX1" fmla="*/ 166937 w 1269737"/>
              <a:gd name="connsiteY1" fmla="*/ 428620 h 2519152"/>
              <a:gd name="connsiteX2" fmla="*/ 640530 w 1269737"/>
              <a:gd name="connsiteY2" fmla="*/ 3051 h 2519152"/>
              <a:gd name="connsiteX3" fmla="*/ 1145982 w 1269737"/>
              <a:gd name="connsiteY3" fmla="*/ 263680 h 2519152"/>
              <a:gd name="connsiteX4" fmla="*/ 1268449 w 1269737"/>
              <a:gd name="connsiteY4" fmla="*/ 760688 h 2519152"/>
              <a:gd name="connsiteX5" fmla="*/ 1209264 w 1269737"/>
              <a:gd name="connsiteY5" fmla="*/ 1282665 h 2519152"/>
              <a:gd name="connsiteX6" fmla="*/ 1215031 w 1269737"/>
              <a:gd name="connsiteY6" fmla="*/ 2064067 h 2519152"/>
              <a:gd name="connsiteX7" fmla="*/ 1147554 w 1269737"/>
              <a:gd name="connsiteY7" fmla="*/ 2212491 h 2519152"/>
              <a:gd name="connsiteX8" fmla="*/ 640530 w 1269737"/>
              <a:gd name="connsiteY8" fmla="*/ 2517535 h 2519152"/>
              <a:gd name="connsiteX9" fmla="*/ 120543 w 1269737"/>
              <a:gd name="connsiteY9" fmla="*/ 2070165 h 2519152"/>
              <a:gd name="connsiteX10" fmla="*/ 1473 w 1269737"/>
              <a:gd name="connsiteY10" fmla="*/ 1262186 h 2519152"/>
              <a:gd name="connsiteX0" fmla="*/ 1473 w 1269737"/>
              <a:gd name="connsiteY0" fmla="*/ 1262186 h 2519152"/>
              <a:gd name="connsiteX1" fmla="*/ 166937 w 1269737"/>
              <a:gd name="connsiteY1" fmla="*/ 428620 h 2519152"/>
              <a:gd name="connsiteX2" fmla="*/ 640530 w 1269737"/>
              <a:gd name="connsiteY2" fmla="*/ 3051 h 2519152"/>
              <a:gd name="connsiteX3" fmla="*/ 1145982 w 1269737"/>
              <a:gd name="connsiteY3" fmla="*/ 263680 h 2519152"/>
              <a:gd name="connsiteX4" fmla="*/ 1268449 w 1269737"/>
              <a:gd name="connsiteY4" fmla="*/ 760688 h 2519152"/>
              <a:gd name="connsiteX5" fmla="*/ 1209264 w 1269737"/>
              <a:gd name="connsiteY5" fmla="*/ 1282665 h 2519152"/>
              <a:gd name="connsiteX6" fmla="*/ 1264877 w 1269737"/>
              <a:gd name="connsiteY6" fmla="*/ 1815939 h 2519152"/>
              <a:gd name="connsiteX7" fmla="*/ 1147554 w 1269737"/>
              <a:gd name="connsiteY7" fmla="*/ 2212491 h 2519152"/>
              <a:gd name="connsiteX8" fmla="*/ 640530 w 1269737"/>
              <a:gd name="connsiteY8" fmla="*/ 2517535 h 2519152"/>
              <a:gd name="connsiteX9" fmla="*/ 120543 w 1269737"/>
              <a:gd name="connsiteY9" fmla="*/ 2070165 h 2519152"/>
              <a:gd name="connsiteX10" fmla="*/ 1473 w 1269737"/>
              <a:gd name="connsiteY10" fmla="*/ 1262186 h 2519152"/>
              <a:gd name="connsiteX0" fmla="*/ 119515 w 1182111"/>
              <a:gd name="connsiteY0" fmla="*/ 1308621 h 2519152"/>
              <a:gd name="connsiteX1" fmla="*/ 79311 w 1182111"/>
              <a:gd name="connsiteY1" fmla="*/ 428620 h 2519152"/>
              <a:gd name="connsiteX2" fmla="*/ 552904 w 1182111"/>
              <a:gd name="connsiteY2" fmla="*/ 3051 h 2519152"/>
              <a:gd name="connsiteX3" fmla="*/ 1058356 w 1182111"/>
              <a:gd name="connsiteY3" fmla="*/ 263680 h 2519152"/>
              <a:gd name="connsiteX4" fmla="*/ 1180823 w 1182111"/>
              <a:gd name="connsiteY4" fmla="*/ 760688 h 2519152"/>
              <a:gd name="connsiteX5" fmla="*/ 1121638 w 1182111"/>
              <a:gd name="connsiteY5" fmla="*/ 1282665 h 2519152"/>
              <a:gd name="connsiteX6" fmla="*/ 1177251 w 1182111"/>
              <a:gd name="connsiteY6" fmla="*/ 1815939 h 2519152"/>
              <a:gd name="connsiteX7" fmla="*/ 1059928 w 1182111"/>
              <a:gd name="connsiteY7" fmla="*/ 2212491 h 2519152"/>
              <a:gd name="connsiteX8" fmla="*/ 552904 w 1182111"/>
              <a:gd name="connsiteY8" fmla="*/ 2517535 h 2519152"/>
              <a:gd name="connsiteX9" fmla="*/ 32917 w 1182111"/>
              <a:gd name="connsiteY9" fmla="*/ 2070165 h 2519152"/>
              <a:gd name="connsiteX10" fmla="*/ 119515 w 1182111"/>
              <a:gd name="connsiteY10" fmla="*/ 1308621 h 2519152"/>
              <a:gd name="connsiteX0" fmla="*/ 119457 w 1182053"/>
              <a:gd name="connsiteY0" fmla="*/ 1306739 h 2517270"/>
              <a:gd name="connsiteX1" fmla="*/ 76218 w 1182053"/>
              <a:gd name="connsiteY1" fmla="*/ 358119 h 2517270"/>
              <a:gd name="connsiteX2" fmla="*/ 552846 w 1182053"/>
              <a:gd name="connsiteY2" fmla="*/ 1169 h 2517270"/>
              <a:gd name="connsiteX3" fmla="*/ 1058298 w 1182053"/>
              <a:gd name="connsiteY3" fmla="*/ 261798 h 2517270"/>
              <a:gd name="connsiteX4" fmla="*/ 1180765 w 1182053"/>
              <a:gd name="connsiteY4" fmla="*/ 758806 h 2517270"/>
              <a:gd name="connsiteX5" fmla="*/ 1121580 w 1182053"/>
              <a:gd name="connsiteY5" fmla="*/ 1280783 h 2517270"/>
              <a:gd name="connsiteX6" fmla="*/ 1177193 w 1182053"/>
              <a:gd name="connsiteY6" fmla="*/ 1814057 h 2517270"/>
              <a:gd name="connsiteX7" fmla="*/ 1059870 w 1182053"/>
              <a:gd name="connsiteY7" fmla="*/ 2210609 h 2517270"/>
              <a:gd name="connsiteX8" fmla="*/ 552846 w 1182053"/>
              <a:gd name="connsiteY8" fmla="*/ 2515653 h 2517270"/>
              <a:gd name="connsiteX9" fmla="*/ 32859 w 1182053"/>
              <a:gd name="connsiteY9" fmla="*/ 2068283 h 2517270"/>
              <a:gd name="connsiteX10" fmla="*/ 119457 w 1182053"/>
              <a:gd name="connsiteY10" fmla="*/ 1306739 h 25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2053" h="2517270">
                <a:moveTo>
                  <a:pt x="119457" y="1306739"/>
                </a:moveTo>
                <a:cubicBezTo>
                  <a:pt x="126683" y="1021712"/>
                  <a:pt x="-30292" y="567975"/>
                  <a:pt x="76218" y="358119"/>
                </a:cubicBezTo>
                <a:cubicBezTo>
                  <a:pt x="182728" y="148263"/>
                  <a:pt x="389166" y="17223"/>
                  <a:pt x="552846" y="1169"/>
                </a:cubicBezTo>
                <a:cubicBezTo>
                  <a:pt x="716526" y="-14885"/>
                  <a:pt x="963439" y="137736"/>
                  <a:pt x="1058298" y="261798"/>
                </a:cubicBezTo>
                <a:cubicBezTo>
                  <a:pt x="1153157" y="385860"/>
                  <a:pt x="1170218" y="588975"/>
                  <a:pt x="1180765" y="758806"/>
                </a:cubicBezTo>
                <a:cubicBezTo>
                  <a:pt x="1191312" y="928637"/>
                  <a:pt x="1133990" y="1073094"/>
                  <a:pt x="1121580" y="1280783"/>
                </a:cubicBezTo>
                <a:cubicBezTo>
                  <a:pt x="1109170" y="1488472"/>
                  <a:pt x="1187478" y="1659086"/>
                  <a:pt x="1177193" y="1814057"/>
                </a:cubicBezTo>
                <a:cubicBezTo>
                  <a:pt x="1166908" y="1969028"/>
                  <a:pt x="1152113" y="2125490"/>
                  <a:pt x="1059870" y="2210609"/>
                </a:cubicBezTo>
                <a:cubicBezTo>
                  <a:pt x="967627" y="2295728"/>
                  <a:pt x="724015" y="2539374"/>
                  <a:pt x="552846" y="2515653"/>
                </a:cubicBezTo>
                <a:cubicBezTo>
                  <a:pt x="381678" y="2491932"/>
                  <a:pt x="139368" y="2277508"/>
                  <a:pt x="32859" y="2068283"/>
                </a:cubicBezTo>
                <a:cubicBezTo>
                  <a:pt x="-73650" y="1859058"/>
                  <a:pt x="112231" y="1591766"/>
                  <a:pt x="119457" y="1306739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2D7317-6C63-408F-9191-4693BE4F6861}"/>
              </a:ext>
            </a:extLst>
          </p:cNvPr>
          <p:cNvSpPr/>
          <p:nvPr/>
        </p:nvSpPr>
        <p:spPr>
          <a:xfrm>
            <a:off x="171450" y="604948"/>
            <a:ext cx="4800600" cy="29396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6B10FB-257E-4DCA-8352-25DED4C18949}"/>
              </a:ext>
            </a:extLst>
          </p:cNvPr>
          <p:cNvSpPr/>
          <p:nvPr/>
        </p:nvSpPr>
        <p:spPr>
          <a:xfrm>
            <a:off x="6680353" y="437688"/>
            <a:ext cx="4800600" cy="29396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511B59-4B97-4010-A9B7-44F29BB3573A}"/>
              </a:ext>
            </a:extLst>
          </p:cNvPr>
          <p:cNvSpPr/>
          <p:nvPr/>
        </p:nvSpPr>
        <p:spPr>
          <a:xfrm>
            <a:off x="4924763" y="3838827"/>
            <a:ext cx="4800600" cy="29396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B118619-3A92-4A88-BACC-28BF178AE4D4}"/>
              </a:ext>
            </a:extLst>
          </p:cNvPr>
          <p:cNvSpPr/>
          <p:nvPr/>
        </p:nvSpPr>
        <p:spPr>
          <a:xfrm>
            <a:off x="110141" y="3818251"/>
            <a:ext cx="3623659" cy="29396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C01D7B94-22EF-4F91-BFE0-503182F1C455}"/>
              </a:ext>
            </a:extLst>
          </p:cNvPr>
          <p:cNvSpPr/>
          <p:nvPr/>
        </p:nvSpPr>
        <p:spPr>
          <a:xfrm rot="19730540">
            <a:off x="7207325" y="399171"/>
            <a:ext cx="1274303" cy="2730188"/>
          </a:xfrm>
          <a:custGeom>
            <a:avLst/>
            <a:gdLst>
              <a:gd name="connsiteX0" fmla="*/ 0 w 1431654"/>
              <a:gd name="connsiteY0" fmla="*/ 1257242 h 2514484"/>
              <a:gd name="connsiteX1" fmla="*/ 715827 w 1431654"/>
              <a:gd name="connsiteY1" fmla="*/ 0 h 2514484"/>
              <a:gd name="connsiteX2" fmla="*/ 1431654 w 1431654"/>
              <a:gd name="connsiteY2" fmla="*/ 1257242 h 2514484"/>
              <a:gd name="connsiteX3" fmla="*/ 715827 w 1431654"/>
              <a:gd name="connsiteY3" fmla="*/ 2514484 h 2514484"/>
              <a:gd name="connsiteX4" fmla="*/ 0 w 1431654"/>
              <a:gd name="connsiteY4" fmla="*/ 1257242 h 2514484"/>
              <a:gd name="connsiteX0" fmla="*/ 0 w 1435065"/>
              <a:gd name="connsiteY0" fmla="*/ 1257312 h 2514619"/>
              <a:gd name="connsiteX1" fmla="*/ 715827 w 1435065"/>
              <a:gd name="connsiteY1" fmla="*/ 70 h 2514619"/>
              <a:gd name="connsiteX2" fmla="*/ 1435065 w 1435065"/>
              <a:gd name="connsiteY2" fmla="*/ 1214852 h 2514619"/>
              <a:gd name="connsiteX3" fmla="*/ 715827 w 1435065"/>
              <a:gd name="connsiteY3" fmla="*/ 2514554 h 2514619"/>
              <a:gd name="connsiteX4" fmla="*/ 0 w 1435065"/>
              <a:gd name="connsiteY4" fmla="*/ 1257312 h 2514619"/>
              <a:gd name="connsiteX0" fmla="*/ 0 w 1358295"/>
              <a:gd name="connsiteY0" fmla="*/ 1259211 h 2514631"/>
              <a:gd name="connsiteX1" fmla="*/ 639057 w 1358295"/>
              <a:gd name="connsiteY1" fmla="*/ 76 h 2514631"/>
              <a:gd name="connsiteX2" fmla="*/ 1358295 w 1358295"/>
              <a:gd name="connsiteY2" fmla="*/ 1214858 h 2514631"/>
              <a:gd name="connsiteX3" fmla="*/ 639057 w 1358295"/>
              <a:gd name="connsiteY3" fmla="*/ 2514560 h 2514631"/>
              <a:gd name="connsiteX4" fmla="*/ 0 w 1358295"/>
              <a:gd name="connsiteY4" fmla="*/ 1259211 h 2514631"/>
              <a:gd name="connsiteX0" fmla="*/ 0 w 1375338"/>
              <a:gd name="connsiteY0" fmla="*/ 1259183 h 2564870"/>
              <a:gd name="connsiteX1" fmla="*/ 639057 w 1375338"/>
              <a:gd name="connsiteY1" fmla="*/ 48 h 2564870"/>
              <a:gd name="connsiteX2" fmla="*/ 1358295 w 1375338"/>
              <a:gd name="connsiteY2" fmla="*/ 1214830 h 2564870"/>
              <a:gd name="connsiteX3" fmla="*/ 1146081 w 1375338"/>
              <a:gd name="connsiteY3" fmla="*/ 2209488 h 2564870"/>
              <a:gd name="connsiteX4" fmla="*/ 639057 w 1375338"/>
              <a:gd name="connsiteY4" fmla="*/ 2514532 h 2564870"/>
              <a:gd name="connsiteX5" fmla="*/ 0 w 1375338"/>
              <a:gd name="connsiteY5" fmla="*/ 1259183 h 2564870"/>
              <a:gd name="connsiteX0" fmla="*/ 0 w 1361899"/>
              <a:gd name="connsiteY0" fmla="*/ 1317118 h 2622805"/>
              <a:gd name="connsiteX1" fmla="*/ 639057 w 1361899"/>
              <a:gd name="connsiteY1" fmla="*/ 57983 h 2622805"/>
              <a:gd name="connsiteX2" fmla="*/ 1144509 w 1361899"/>
              <a:gd name="connsiteY2" fmla="*/ 318612 h 2622805"/>
              <a:gd name="connsiteX3" fmla="*/ 1358295 w 1361899"/>
              <a:gd name="connsiteY3" fmla="*/ 1272765 h 2622805"/>
              <a:gd name="connsiteX4" fmla="*/ 1146081 w 1361899"/>
              <a:gd name="connsiteY4" fmla="*/ 2267423 h 2622805"/>
              <a:gd name="connsiteX5" fmla="*/ 639057 w 1361899"/>
              <a:gd name="connsiteY5" fmla="*/ 2572467 h 2622805"/>
              <a:gd name="connsiteX6" fmla="*/ 0 w 1361899"/>
              <a:gd name="connsiteY6" fmla="*/ 1317118 h 2622805"/>
              <a:gd name="connsiteX0" fmla="*/ 0 w 1232186"/>
              <a:gd name="connsiteY0" fmla="*/ 1317118 h 2622805"/>
              <a:gd name="connsiteX1" fmla="*/ 639057 w 1232186"/>
              <a:gd name="connsiteY1" fmla="*/ 57983 h 2622805"/>
              <a:gd name="connsiteX2" fmla="*/ 1144509 w 1232186"/>
              <a:gd name="connsiteY2" fmla="*/ 318612 h 2622805"/>
              <a:gd name="connsiteX3" fmla="*/ 1207791 w 1232186"/>
              <a:gd name="connsiteY3" fmla="*/ 1337597 h 2622805"/>
              <a:gd name="connsiteX4" fmla="*/ 1146081 w 1232186"/>
              <a:gd name="connsiteY4" fmla="*/ 2267423 h 2622805"/>
              <a:gd name="connsiteX5" fmla="*/ 639057 w 1232186"/>
              <a:gd name="connsiteY5" fmla="*/ 2572467 h 2622805"/>
              <a:gd name="connsiteX6" fmla="*/ 0 w 1232186"/>
              <a:gd name="connsiteY6" fmla="*/ 1317118 h 2622805"/>
              <a:gd name="connsiteX0" fmla="*/ 33062 w 1265248"/>
              <a:gd name="connsiteY0" fmla="*/ 1317118 h 2575594"/>
              <a:gd name="connsiteX1" fmla="*/ 672119 w 1265248"/>
              <a:gd name="connsiteY1" fmla="*/ 57983 h 2575594"/>
              <a:gd name="connsiteX2" fmla="*/ 1177571 w 1265248"/>
              <a:gd name="connsiteY2" fmla="*/ 318612 h 2575594"/>
              <a:gd name="connsiteX3" fmla="*/ 1240853 w 1265248"/>
              <a:gd name="connsiteY3" fmla="*/ 1337597 h 2575594"/>
              <a:gd name="connsiteX4" fmla="*/ 1179143 w 1265248"/>
              <a:gd name="connsiteY4" fmla="*/ 2267423 h 2575594"/>
              <a:gd name="connsiteX5" fmla="*/ 672119 w 1265248"/>
              <a:gd name="connsiteY5" fmla="*/ 2572467 h 2575594"/>
              <a:gd name="connsiteX6" fmla="*/ 152132 w 1265248"/>
              <a:gd name="connsiteY6" fmla="*/ 2125097 h 2575594"/>
              <a:gd name="connsiteX7" fmla="*/ 33062 w 1265248"/>
              <a:gd name="connsiteY7" fmla="*/ 1317118 h 2575594"/>
              <a:gd name="connsiteX0" fmla="*/ 1473 w 1233659"/>
              <a:gd name="connsiteY0" fmla="*/ 1264138 h 2522614"/>
              <a:gd name="connsiteX1" fmla="*/ 166937 w 1233659"/>
              <a:gd name="connsiteY1" fmla="*/ 430572 h 2522614"/>
              <a:gd name="connsiteX2" fmla="*/ 640530 w 1233659"/>
              <a:gd name="connsiteY2" fmla="*/ 5003 h 2522614"/>
              <a:gd name="connsiteX3" fmla="*/ 1145982 w 1233659"/>
              <a:gd name="connsiteY3" fmla="*/ 265632 h 2522614"/>
              <a:gd name="connsiteX4" fmla="*/ 1209264 w 1233659"/>
              <a:gd name="connsiteY4" fmla="*/ 1284617 h 2522614"/>
              <a:gd name="connsiteX5" fmla="*/ 1147554 w 1233659"/>
              <a:gd name="connsiteY5" fmla="*/ 2214443 h 2522614"/>
              <a:gd name="connsiteX6" fmla="*/ 640530 w 1233659"/>
              <a:gd name="connsiteY6" fmla="*/ 2519487 h 2522614"/>
              <a:gd name="connsiteX7" fmla="*/ 120543 w 1233659"/>
              <a:gd name="connsiteY7" fmla="*/ 2072117 h 2522614"/>
              <a:gd name="connsiteX8" fmla="*/ 1473 w 1233659"/>
              <a:gd name="connsiteY8" fmla="*/ 1264138 h 2522614"/>
              <a:gd name="connsiteX0" fmla="*/ 1473 w 1269698"/>
              <a:gd name="connsiteY0" fmla="*/ 1262186 h 2520662"/>
              <a:gd name="connsiteX1" fmla="*/ 166937 w 1269698"/>
              <a:gd name="connsiteY1" fmla="*/ 428620 h 2520662"/>
              <a:gd name="connsiteX2" fmla="*/ 640530 w 1269698"/>
              <a:gd name="connsiteY2" fmla="*/ 3051 h 2520662"/>
              <a:gd name="connsiteX3" fmla="*/ 1145982 w 1269698"/>
              <a:gd name="connsiteY3" fmla="*/ 263680 h 2520662"/>
              <a:gd name="connsiteX4" fmla="*/ 1268449 w 1269698"/>
              <a:gd name="connsiteY4" fmla="*/ 760688 h 2520662"/>
              <a:gd name="connsiteX5" fmla="*/ 1209264 w 1269698"/>
              <a:gd name="connsiteY5" fmla="*/ 1282665 h 2520662"/>
              <a:gd name="connsiteX6" fmla="*/ 1147554 w 1269698"/>
              <a:gd name="connsiteY6" fmla="*/ 2212491 h 2520662"/>
              <a:gd name="connsiteX7" fmla="*/ 640530 w 1269698"/>
              <a:gd name="connsiteY7" fmla="*/ 2517535 h 2520662"/>
              <a:gd name="connsiteX8" fmla="*/ 120543 w 1269698"/>
              <a:gd name="connsiteY8" fmla="*/ 2070165 h 2520662"/>
              <a:gd name="connsiteX9" fmla="*/ 1473 w 1269698"/>
              <a:gd name="connsiteY9" fmla="*/ 1262186 h 2520662"/>
              <a:gd name="connsiteX0" fmla="*/ 1473 w 1269737"/>
              <a:gd name="connsiteY0" fmla="*/ 1262186 h 2519152"/>
              <a:gd name="connsiteX1" fmla="*/ 166937 w 1269737"/>
              <a:gd name="connsiteY1" fmla="*/ 428620 h 2519152"/>
              <a:gd name="connsiteX2" fmla="*/ 640530 w 1269737"/>
              <a:gd name="connsiteY2" fmla="*/ 3051 h 2519152"/>
              <a:gd name="connsiteX3" fmla="*/ 1145982 w 1269737"/>
              <a:gd name="connsiteY3" fmla="*/ 263680 h 2519152"/>
              <a:gd name="connsiteX4" fmla="*/ 1268449 w 1269737"/>
              <a:gd name="connsiteY4" fmla="*/ 760688 h 2519152"/>
              <a:gd name="connsiteX5" fmla="*/ 1209264 w 1269737"/>
              <a:gd name="connsiteY5" fmla="*/ 1282665 h 2519152"/>
              <a:gd name="connsiteX6" fmla="*/ 1215031 w 1269737"/>
              <a:gd name="connsiteY6" fmla="*/ 2064067 h 2519152"/>
              <a:gd name="connsiteX7" fmla="*/ 1147554 w 1269737"/>
              <a:gd name="connsiteY7" fmla="*/ 2212491 h 2519152"/>
              <a:gd name="connsiteX8" fmla="*/ 640530 w 1269737"/>
              <a:gd name="connsiteY8" fmla="*/ 2517535 h 2519152"/>
              <a:gd name="connsiteX9" fmla="*/ 120543 w 1269737"/>
              <a:gd name="connsiteY9" fmla="*/ 2070165 h 2519152"/>
              <a:gd name="connsiteX10" fmla="*/ 1473 w 1269737"/>
              <a:gd name="connsiteY10" fmla="*/ 1262186 h 2519152"/>
              <a:gd name="connsiteX0" fmla="*/ 1473 w 1269737"/>
              <a:gd name="connsiteY0" fmla="*/ 1262186 h 2519152"/>
              <a:gd name="connsiteX1" fmla="*/ 166937 w 1269737"/>
              <a:gd name="connsiteY1" fmla="*/ 428620 h 2519152"/>
              <a:gd name="connsiteX2" fmla="*/ 640530 w 1269737"/>
              <a:gd name="connsiteY2" fmla="*/ 3051 h 2519152"/>
              <a:gd name="connsiteX3" fmla="*/ 1145982 w 1269737"/>
              <a:gd name="connsiteY3" fmla="*/ 263680 h 2519152"/>
              <a:gd name="connsiteX4" fmla="*/ 1268449 w 1269737"/>
              <a:gd name="connsiteY4" fmla="*/ 760688 h 2519152"/>
              <a:gd name="connsiteX5" fmla="*/ 1209264 w 1269737"/>
              <a:gd name="connsiteY5" fmla="*/ 1282665 h 2519152"/>
              <a:gd name="connsiteX6" fmla="*/ 1264877 w 1269737"/>
              <a:gd name="connsiteY6" fmla="*/ 1815939 h 2519152"/>
              <a:gd name="connsiteX7" fmla="*/ 1147554 w 1269737"/>
              <a:gd name="connsiteY7" fmla="*/ 2212491 h 2519152"/>
              <a:gd name="connsiteX8" fmla="*/ 640530 w 1269737"/>
              <a:gd name="connsiteY8" fmla="*/ 2517535 h 2519152"/>
              <a:gd name="connsiteX9" fmla="*/ 120543 w 1269737"/>
              <a:gd name="connsiteY9" fmla="*/ 2070165 h 2519152"/>
              <a:gd name="connsiteX10" fmla="*/ 1473 w 1269737"/>
              <a:gd name="connsiteY10" fmla="*/ 1262186 h 2519152"/>
              <a:gd name="connsiteX0" fmla="*/ 119515 w 1182111"/>
              <a:gd name="connsiteY0" fmla="*/ 1308621 h 2519152"/>
              <a:gd name="connsiteX1" fmla="*/ 79311 w 1182111"/>
              <a:gd name="connsiteY1" fmla="*/ 428620 h 2519152"/>
              <a:gd name="connsiteX2" fmla="*/ 552904 w 1182111"/>
              <a:gd name="connsiteY2" fmla="*/ 3051 h 2519152"/>
              <a:gd name="connsiteX3" fmla="*/ 1058356 w 1182111"/>
              <a:gd name="connsiteY3" fmla="*/ 263680 h 2519152"/>
              <a:gd name="connsiteX4" fmla="*/ 1180823 w 1182111"/>
              <a:gd name="connsiteY4" fmla="*/ 760688 h 2519152"/>
              <a:gd name="connsiteX5" fmla="*/ 1121638 w 1182111"/>
              <a:gd name="connsiteY5" fmla="*/ 1282665 h 2519152"/>
              <a:gd name="connsiteX6" fmla="*/ 1177251 w 1182111"/>
              <a:gd name="connsiteY6" fmla="*/ 1815939 h 2519152"/>
              <a:gd name="connsiteX7" fmla="*/ 1059928 w 1182111"/>
              <a:gd name="connsiteY7" fmla="*/ 2212491 h 2519152"/>
              <a:gd name="connsiteX8" fmla="*/ 552904 w 1182111"/>
              <a:gd name="connsiteY8" fmla="*/ 2517535 h 2519152"/>
              <a:gd name="connsiteX9" fmla="*/ 32917 w 1182111"/>
              <a:gd name="connsiteY9" fmla="*/ 2070165 h 2519152"/>
              <a:gd name="connsiteX10" fmla="*/ 119515 w 1182111"/>
              <a:gd name="connsiteY10" fmla="*/ 1308621 h 2519152"/>
              <a:gd name="connsiteX0" fmla="*/ 119457 w 1182053"/>
              <a:gd name="connsiteY0" fmla="*/ 1306739 h 2517270"/>
              <a:gd name="connsiteX1" fmla="*/ 76218 w 1182053"/>
              <a:gd name="connsiteY1" fmla="*/ 358119 h 2517270"/>
              <a:gd name="connsiteX2" fmla="*/ 552846 w 1182053"/>
              <a:gd name="connsiteY2" fmla="*/ 1169 h 2517270"/>
              <a:gd name="connsiteX3" fmla="*/ 1058298 w 1182053"/>
              <a:gd name="connsiteY3" fmla="*/ 261798 h 2517270"/>
              <a:gd name="connsiteX4" fmla="*/ 1180765 w 1182053"/>
              <a:gd name="connsiteY4" fmla="*/ 758806 h 2517270"/>
              <a:gd name="connsiteX5" fmla="*/ 1121580 w 1182053"/>
              <a:gd name="connsiteY5" fmla="*/ 1280783 h 2517270"/>
              <a:gd name="connsiteX6" fmla="*/ 1177193 w 1182053"/>
              <a:gd name="connsiteY6" fmla="*/ 1814057 h 2517270"/>
              <a:gd name="connsiteX7" fmla="*/ 1059870 w 1182053"/>
              <a:gd name="connsiteY7" fmla="*/ 2210609 h 2517270"/>
              <a:gd name="connsiteX8" fmla="*/ 552846 w 1182053"/>
              <a:gd name="connsiteY8" fmla="*/ 2515653 h 2517270"/>
              <a:gd name="connsiteX9" fmla="*/ 32859 w 1182053"/>
              <a:gd name="connsiteY9" fmla="*/ 2068283 h 2517270"/>
              <a:gd name="connsiteX10" fmla="*/ 119457 w 1182053"/>
              <a:gd name="connsiteY10" fmla="*/ 1306739 h 2517270"/>
              <a:gd name="connsiteX0" fmla="*/ 435347 w 1163565"/>
              <a:gd name="connsiteY0" fmla="*/ 1453255 h 2517270"/>
              <a:gd name="connsiteX1" fmla="*/ 57730 w 1163565"/>
              <a:gd name="connsiteY1" fmla="*/ 358119 h 2517270"/>
              <a:gd name="connsiteX2" fmla="*/ 534358 w 1163565"/>
              <a:gd name="connsiteY2" fmla="*/ 1169 h 2517270"/>
              <a:gd name="connsiteX3" fmla="*/ 1039810 w 1163565"/>
              <a:gd name="connsiteY3" fmla="*/ 261798 h 2517270"/>
              <a:gd name="connsiteX4" fmla="*/ 1162277 w 1163565"/>
              <a:gd name="connsiteY4" fmla="*/ 758806 h 2517270"/>
              <a:gd name="connsiteX5" fmla="*/ 1103092 w 1163565"/>
              <a:gd name="connsiteY5" fmla="*/ 1280783 h 2517270"/>
              <a:gd name="connsiteX6" fmla="*/ 1158705 w 1163565"/>
              <a:gd name="connsiteY6" fmla="*/ 1814057 h 2517270"/>
              <a:gd name="connsiteX7" fmla="*/ 1041382 w 1163565"/>
              <a:gd name="connsiteY7" fmla="*/ 2210609 h 2517270"/>
              <a:gd name="connsiteX8" fmla="*/ 534358 w 1163565"/>
              <a:gd name="connsiteY8" fmla="*/ 2515653 h 2517270"/>
              <a:gd name="connsiteX9" fmla="*/ 14371 w 1163565"/>
              <a:gd name="connsiteY9" fmla="*/ 2068283 h 2517270"/>
              <a:gd name="connsiteX10" fmla="*/ 435347 w 1163565"/>
              <a:gd name="connsiteY10" fmla="*/ 1453255 h 2517270"/>
              <a:gd name="connsiteX0" fmla="*/ 393475 w 1121693"/>
              <a:gd name="connsiteY0" fmla="*/ 1453255 h 2515824"/>
              <a:gd name="connsiteX1" fmla="*/ 15858 w 1121693"/>
              <a:gd name="connsiteY1" fmla="*/ 358119 h 2515824"/>
              <a:gd name="connsiteX2" fmla="*/ 492486 w 1121693"/>
              <a:gd name="connsiteY2" fmla="*/ 1169 h 2515824"/>
              <a:gd name="connsiteX3" fmla="*/ 997938 w 1121693"/>
              <a:gd name="connsiteY3" fmla="*/ 261798 h 2515824"/>
              <a:gd name="connsiteX4" fmla="*/ 1120405 w 1121693"/>
              <a:gd name="connsiteY4" fmla="*/ 758806 h 2515824"/>
              <a:gd name="connsiteX5" fmla="*/ 1061220 w 1121693"/>
              <a:gd name="connsiteY5" fmla="*/ 1280783 h 2515824"/>
              <a:gd name="connsiteX6" fmla="*/ 1116833 w 1121693"/>
              <a:gd name="connsiteY6" fmla="*/ 1814057 h 2515824"/>
              <a:gd name="connsiteX7" fmla="*/ 999510 w 1121693"/>
              <a:gd name="connsiteY7" fmla="*/ 2210609 h 2515824"/>
              <a:gd name="connsiteX8" fmla="*/ 492486 w 1121693"/>
              <a:gd name="connsiteY8" fmla="*/ 2515653 h 2515824"/>
              <a:gd name="connsiteX9" fmla="*/ 135518 w 1121693"/>
              <a:gd name="connsiteY9" fmla="*/ 2166847 h 2515824"/>
              <a:gd name="connsiteX10" fmla="*/ 393475 w 1121693"/>
              <a:gd name="connsiteY10" fmla="*/ 1453255 h 2515824"/>
              <a:gd name="connsiteX0" fmla="*/ 393475 w 1121693"/>
              <a:gd name="connsiteY0" fmla="*/ 1453255 h 2716672"/>
              <a:gd name="connsiteX1" fmla="*/ 15858 w 1121693"/>
              <a:gd name="connsiteY1" fmla="*/ 358119 h 2716672"/>
              <a:gd name="connsiteX2" fmla="*/ 492486 w 1121693"/>
              <a:gd name="connsiteY2" fmla="*/ 1169 h 2716672"/>
              <a:gd name="connsiteX3" fmla="*/ 997938 w 1121693"/>
              <a:gd name="connsiteY3" fmla="*/ 261798 h 2716672"/>
              <a:gd name="connsiteX4" fmla="*/ 1120405 w 1121693"/>
              <a:gd name="connsiteY4" fmla="*/ 758806 h 2716672"/>
              <a:gd name="connsiteX5" fmla="*/ 1061220 w 1121693"/>
              <a:gd name="connsiteY5" fmla="*/ 1280783 h 2716672"/>
              <a:gd name="connsiteX6" fmla="*/ 1116833 w 1121693"/>
              <a:gd name="connsiteY6" fmla="*/ 1814057 h 2716672"/>
              <a:gd name="connsiteX7" fmla="*/ 999510 w 1121693"/>
              <a:gd name="connsiteY7" fmla="*/ 2210609 h 2716672"/>
              <a:gd name="connsiteX8" fmla="*/ 493440 w 1121693"/>
              <a:gd name="connsiteY8" fmla="*/ 2716580 h 2716672"/>
              <a:gd name="connsiteX9" fmla="*/ 135518 w 1121693"/>
              <a:gd name="connsiteY9" fmla="*/ 2166847 h 2716672"/>
              <a:gd name="connsiteX10" fmla="*/ 393475 w 1121693"/>
              <a:gd name="connsiteY10" fmla="*/ 1453255 h 2716672"/>
              <a:gd name="connsiteX0" fmla="*/ 393475 w 1260859"/>
              <a:gd name="connsiteY0" fmla="*/ 1453255 h 2730188"/>
              <a:gd name="connsiteX1" fmla="*/ 15858 w 1260859"/>
              <a:gd name="connsiteY1" fmla="*/ 358119 h 2730188"/>
              <a:gd name="connsiteX2" fmla="*/ 492486 w 1260859"/>
              <a:gd name="connsiteY2" fmla="*/ 1169 h 2730188"/>
              <a:gd name="connsiteX3" fmla="*/ 997938 w 1260859"/>
              <a:gd name="connsiteY3" fmla="*/ 261798 h 2730188"/>
              <a:gd name="connsiteX4" fmla="*/ 1120405 w 1260859"/>
              <a:gd name="connsiteY4" fmla="*/ 758806 h 2730188"/>
              <a:gd name="connsiteX5" fmla="*/ 1061220 w 1260859"/>
              <a:gd name="connsiteY5" fmla="*/ 1280783 h 2730188"/>
              <a:gd name="connsiteX6" fmla="*/ 1116833 w 1260859"/>
              <a:gd name="connsiteY6" fmla="*/ 1814057 h 2730188"/>
              <a:gd name="connsiteX7" fmla="*/ 1238547 w 1260859"/>
              <a:gd name="connsiteY7" fmla="*/ 2533224 h 2730188"/>
              <a:gd name="connsiteX8" fmla="*/ 493440 w 1260859"/>
              <a:gd name="connsiteY8" fmla="*/ 2716580 h 2730188"/>
              <a:gd name="connsiteX9" fmla="*/ 135518 w 1260859"/>
              <a:gd name="connsiteY9" fmla="*/ 2166847 h 2730188"/>
              <a:gd name="connsiteX10" fmla="*/ 393475 w 1260859"/>
              <a:gd name="connsiteY10" fmla="*/ 1453255 h 2730188"/>
              <a:gd name="connsiteX0" fmla="*/ 393475 w 1274303"/>
              <a:gd name="connsiteY0" fmla="*/ 1453255 h 2730188"/>
              <a:gd name="connsiteX1" fmla="*/ 15858 w 1274303"/>
              <a:gd name="connsiteY1" fmla="*/ 358119 h 2730188"/>
              <a:gd name="connsiteX2" fmla="*/ 492486 w 1274303"/>
              <a:gd name="connsiteY2" fmla="*/ 1169 h 2730188"/>
              <a:gd name="connsiteX3" fmla="*/ 997938 w 1274303"/>
              <a:gd name="connsiteY3" fmla="*/ 261798 h 2730188"/>
              <a:gd name="connsiteX4" fmla="*/ 1120405 w 1274303"/>
              <a:gd name="connsiteY4" fmla="*/ 758806 h 2730188"/>
              <a:gd name="connsiteX5" fmla="*/ 1061220 w 1274303"/>
              <a:gd name="connsiteY5" fmla="*/ 1280783 h 2730188"/>
              <a:gd name="connsiteX6" fmla="*/ 1224501 w 1274303"/>
              <a:gd name="connsiteY6" fmla="*/ 1856893 h 2730188"/>
              <a:gd name="connsiteX7" fmla="*/ 1238547 w 1274303"/>
              <a:gd name="connsiteY7" fmla="*/ 2533224 h 2730188"/>
              <a:gd name="connsiteX8" fmla="*/ 493440 w 1274303"/>
              <a:gd name="connsiteY8" fmla="*/ 2716580 h 2730188"/>
              <a:gd name="connsiteX9" fmla="*/ 135518 w 1274303"/>
              <a:gd name="connsiteY9" fmla="*/ 2166847 h 2730188"/>
              <a:gd name="connsiteX10" fmla="*/ 393475 w 1274303"/>
              <a:gd name="connsiteY10" fmla="*/ 1453255 h 2730188"/>
              <a:gd name="connsiteX0" fmla="*/ 393475 w 1274303"/>
              <a:gd name="connsiteY0" fmla="*/ 1453255 h 2730188"/>
              <a:gd name="connsiteX1" fmla="*/ 15858 w 1274303"/>
              <a:gd name="connsiteY1" fmla="*/ 358119 h 2730188"/>
              <a:gd name="connsiteX2" fmla="*/ 492486 w 1274303"/>
              <a:gd name="connsiteY2" fmla="*/ 1169 h 2730188"/>
              <a:gd name="connsiteX3" fmla="*/ 997938 w 1274303"/>
              <a:gd name="connsiteY3" fmla="*/ 261798 h 2730188"/>
              <a:gd name="connsiteX4" fmla="*/ 1120405 w 1274303"/>
              <a:gd name="connsiteY4" fmla="*/ 758806 h 2730188"/>
              <a:gd name="connsiteX5" fmla="*/ 785040 w 1274303"/>
              <a:gd name="connsiteY5" fmla="*/ 1314153 h 2730188"/>
              <a:gd name="connsiteX6" fmla="*/ 1224501 w 1274303"/>
              <a:gd name="connsiteY6" fmla="*/ 1856893 h 2730188"/>
              <a:gd name="connsiteX7" fmla="*/ 1238547 w 1274303"/>
              <a:gd name="connsiteY7" fmla="*/ 2533224 h 2730188"/>
              <a:gd name="connsiteX8" fmla="*/ 493440 w 1274303"/>
              <a:gd name="connsiteY8" fmla="*/ 2716580 h 2730188"/>
              <a:gd name="connsiteX9" fmla="*/ 135518 w 1274303"/>
              <a:gd name="connsiteY9" fmla="*/ 2166847 h 2730188"/>
              <a:gd name="connsiteX10" fmla="*/ 393475 w 1274303"/>
              <a:gd name="connsiteY10" fmla="*/ 1453255 h 2730188"/>
              <a:gd name="connsiteX0" fmla="*/ 393475 w 1274303"/>
              <a:gd name="connsiteY0" fmla="*/ 1453255 h 2730188"/>
              <a:gd name="connsiteX1" fmla="*/ 15858 w 1274303"/>
              <a:gd name="connsiteY1" fmla="*/ 358119 h 2730188"/>
              <a:gd name="connsiteX2" fmla="*/ 492486 w 1274303"/>
              <a:gd name="connsiteY2" fmla="*/ 1169 h 2730188"/>
              <a:gd name="connsiteX3" fmla="*/ 997938 w 1274303"/>
              <a:gd name="connsiteY3" fmla="*/ 261798 h 2730188"/>
              <a:gd name="connsiteX4" fmla="*/ 1120405 w 1274303"/>
              <a:gd name="connsiteY4" fmla="*/ 758806 h 2730188"/>
              <a:gd name="connsiteX5" fmla="*/ 740686 w 1274303"/>
              <a:gd name="connsiteY5" fmla="*/ 1387512 h 2730188"/>
              <a:gd name="connsiteX6" fmla="*/ 1224501 w 1274303"/>
              <a:gd name="connsiteY6" fmla="*/ 1856893 h 2730188"/>
              <a:gd name="connsiteX7" fmla="*/ 1238547 w 1274303"/>
              <a:gd name="connsiteY7" fmla="*/ 2533224 h 2730188"/>
              <a:gd name="connsiteX8" fmla="*/ 493440 w 1274303"/>
              <a:gd name="connsiteY8" fmla="*/ 2716580 h 2730188"/>
              <a:gd name="connsiteX9" fmla="*/ 135518 w 1274303"/>
              <a:gd name="connsiteY9" fmla="*/ 2166847 h 2730188"/>
              <a:gd name="connsiteX10" fmla="*/ 393475 w 1274303"/>
              <a:gd name="connsiteY10" fmla="*/ 1453255 h 27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303" h="2730188">
                <a:moveTo>
                  <a:pt x="393475" y="1453255"/>
                </a:moveTo>
                <a:cubicBezTo>
                  <a:pt x="373532" y="1151800"/>
                  <a:pt x="-90652" y="567975"/>
                  <a:pt x="15858" y="358119"/>
                </a:cubicBezTo>
                <a:cubicBezTo>
                  <a:pt x="122368" y="148263"/>
                  <a:pt x="328806" y="17223"/>
                  <a:pt x="492486" y="1169"/>
                </a:cubicBezTo>
                <a:cubicBezTo>
                  <a:pt x="656166" y="-14885"/>
                  <a:pt x="903079" y="137736"/>
                  <a:pt x="997938" y="261798"/>
                </a:cubicBezTo>
                <a:cubicBezTo>
                  <a:pt x="1092797" y="385860"/>
                  <a:pt x="1109858" y="588975"/>
                  <a:pt x="1120405" y="758806"/>
                </a:cubicBezTo>
                <a:cubicBezTo>
                  <a:pt x="1130952" y="928637"/>
                  <a:pt x="753096" y="1179823"/>
                  <a:pt x="740686" y="1387512"/>
                </a:cubicBezTo>
                <a:cubicBezTo>
                  <a:pt x="728276" y="1595201"/>
                  <a:pt x="1234786" y="1701922"/>
                  <a:pt x="1224501" y="1856893"/>
                </a:cubicBezTo>
                <a:cubicBezTo>
                  <a:pt x="1214216" y="2011864"/>
                  <a:pt x="1330790" y="2448105"/>
                  <a:pt x="1238547" y="2533224"/>
                </a:cubicBezTo>
                <a:cubicBezTo>
                  <a:pt x="1146304" y="2618343"/>
                  <a:pt x="677278" y="2777643"/>
                  <a:pt x="493440" y="2716580"/>
                </a:cubicBezTo>
                <a:cubicBezTo>
                  <a:pt x="309602" y="2655517"/>
                  <a:pt x="242027" y="2376072"/>
                  <a:pt x="135518" y="2166847"/>
                </a:cubicBezTo>
                <a:cubicBezTo>
                  <a:pt x="29009" y="1957622"/>
                  <a:pt x="413418" y="1754710"/>
                  <a:pt x="393475" y="1453255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2">
            <a:extLst>
              <a:ext uri="{FF2B5EF4-FFF2-40B4-BE49-F238E27FC236}">
                <a16:creationId xmlns:a16="http://schemas.microsoft.com/office/drawing/2014/main" id="{27F3321F-D8E8-4D45-ACF0-AED427A9A8FA}"/>
              </a:ext>
            </a:extLst>
          </p:cNvPr>
          <p:cNvSpPr/>
          <p:nvPr/>
        </p:nvSpPr>
        <p:spPr>
          <a:xfrm rot="2972332">
            <a:off x="7195762" y="448649"/>
            <a:ext cx="1318922" cy="2685165"/>
          </a:xfrm>
          <a:custGeom>
            <a:avLst/>
            <a:gdLst>
              <a:gd name="connsiteX0" fmla="*/ 0 w 1431654"/>
              <a:gd name="connsiteY0" fmla="*/ 1257242 h 2514484"/>
              <a:gd name="connsiteX1" fmla="*/ 715827 w 1431654"/>
              <a:gd name="connsiteY1" fmla="*/ 0 h 2514484"/>
              <a:gd name="connsiteX2" fmla="*/ 1431654 w 1431654"/>
              <a:gd name="connsiteY2" fmla="*/ 1257242 h 2514484"/>
              <a:gd name="connsiteX3" fmla="*/ 715827 w 1431654"/>
              <a:gd name="connsiteY3" fmla="*/ 2514484 h 2514484"/>
              <a:gd name="connsiteX4" fmla="*/ 0 w 1431654"/>
              <a:gd name="connsiteY4" fmla="*/ 1257242 h 2514484"/>
              <a:gd name="connsiteX0" fmla="*/ 0 w 1435065"/>
              <a:gd name="connsiteY0" fmla="*/ 1257312 h 2514619"/>
              <a:gd name="connsiteX1" fmla="*/ 715827 w 1435065"/>
              <a:gd name="connsiteY1" fmla="*/ 70 h 2514619"/>
              <a:gd name="connsiteX2" fmla="*/ 1435065 w 1435065"/>
              <a:gd name="connsiteY2" fmla="*/ 1214852 h 2514619"/>
              <a:gd name="connsiteX3" fmla="*/ 715827 w 1435065"/>
              <a:gd name="connsiteY3" fmla="*/ 2514554 h 2514619"/>
              <a:gd name="connsiteX4" fmla="*/ 0 w 1435065"/>
              <a:gd name="connsiteY4" fmla="*/ 1257312 h 2514619"/>
              <a:gd name="connsiteX0" fmla="*/ 0 w 1358295"/>
              <a:gd name="connsiteY0" fmla="*/ 1259211 h 2514631"/>
              <a:gd name="connsiteX1" fmla="*/ 639057 w 1358295"/>
              <a:gd name="connsiteY1" fmla="*/ 76 h 2514631"/>
              <a:gd name="connsiteX2" fmla="*/ 1358295 w 1358295"/>
              <a:gd name="connsiteY2" fmla="*/ 1214858 h 2514631"/>
              <a:gd name="connsiteX3" fmla="*/ 639057 w 1358295"/>
              <a:gd name="connsiteY3" fmla="*/ 2514560 h 2514631"/>
              <a:gd name="connsiteX4" fmla="*/ 0 w 1358295"/>
              <a:gd name="connsiteY4" fmla="*/ 1259211 h 2514631"/>
              <a:gd name="connsiteX0" fmla="*/ 0 w 1375338"/>
              <a:gd name="connsiteY0" fmla="*/ 1259183 h 2564870"/>
              <a:gd name="connsiteX1" fmla="*/ 639057 w 1375338"/>
              <a:gd name="connsiteY1" fmla="*/ 48 h 2564870"/>
              <a:gd name="connsiteX2" fmla="*/ 1358295 w 1375338"/>
              <a:gd name="connsiteY2" fmla="*/ 1214830 h 2564870"/>
              <a:gd name="connsiteX3" fmla="*/ 1146081 w 1375338"/>
              <a:gd name="connsiteY3" fmla="*/ 2209488 h 2564870"/>
              <a:gd name="connsiteX4" fmla="*/ 639057 w 1375338"/>
              <a:gd name="connsiteY4" fmla="*/ 2514532 h 2564870"/>
              <a:gd name="connsiteX5" fmla="*/ 0 w 1375338"/>
              <a:gd name="connsiteY5" fmla="*/ 1259183 h 2564870"/>
              <a:gd name="connsiteX0" fmla="*/ 0 w 1361899"/>
              <a:gd name="connsiteY0" fmla="*/ 1317118 h 2622805"/>
              <a:gd name="connsiteX1" fmla="*/ 639057 w 1361899"/>
              <a:gd name="connsiteY1" fmla="*/ 57983 h 2622805"/>
              <a:gd name="connsiteX2" fmla="*/ 1144509 w 1361899"/>
              <a:gd name="connsiteY2" fmla="*/ 318612 h 2622805"/>
              <a:gd name="connsiteX3" fmla="*/ 1358295 w 1361899"/>
              <a:gd name="connsiteY3" fmla="*/ 1272765 h 2622805"/>
              <a:gd name="connsiteX4" fmla="*/ 1146081 w 1361899"/>
              <a:gd name="connsiteY4" fmla="*/ 2267423 h 2622805"/>
              <a:gd name="connsiteX5" fmla="*/ 639057 w 1361899"/>
              <a:gd name="connsiteY5" fmla="*/ 2572467 h 2622805"/>
              <a:gd name="connsiteX6" fmla="*/ 0 w 1361899"/>
              <a:gd name="connsiteY6" fmla="*/ 1317118 h 2622805"/>
              <a:gd name="connsiteX0" fmla="*/ 0 w 1232186"/>
              <a:gd name="connsiteY0" fmla="*/ 1317118 h 2622805"/>
              <a:gd name="connsiteX1" fmla="*/ 639057 w 1232186"/>
              <a:gd name="connsiteY1" fmla="*/ 57983 h 2622805"/>
              <a:gd name="connsiteX2" fmla="*/ 1144509 w 1232186"/>
              <a:gd name="connsiteY2" fmla="*/ 318612 h 2622805"/>
              <a:gd name="connsiteX3" fmla="*/ 1207791 w 1232186"/>
              <a:gd name="connsiteY3" fmla="*/ 1337597 h 2622805"/>
              <a:gd name="connsiteX4" fmla="*/ 1146081 w 1232186"/>
              <a:gd name="connsiteY4" fmla="*/ 2267423 h 2622805"/>
              <a:gd name="connsiteX5" fmla="*/ 639057 w 1232186"/>
              <a:gd name="connsiteY5" fmla="*/ 2572467 h 2622805"/>
              <a:gd name="connsiteX6" fmla="*/ 0 w 1232186"/>
              <a:gd name="connsiteY6" fmla="*/ 1317118 h 2622805"/>
              <a:gd name="connsiteX0" fmla="*/ 33062 w 1265248"/>
              <a:gd name="connsiteY0" fmla="*/ 1317118 h 2575594"/>
              <a:gd name="connsiteX1" fmla="*/ 672119 w 1265248"/>
              <a:gd name="connsiteY1" fmla="*/ 57983 h 2575594"/>
              <a:gd name="connsiteX2" fmla="*/ 1177571 w 1265248"/>
              <a:gd name="connsiteY2" fmla="*/ 318612 h 2575594"/>
              <a:gd name="connsiteX3" fmla="*/ 1240853 w 1265248"/>
              <a:gd name="connsiteY3" fmla="*/ 1337597 h 2575594"/>
              <a:gd name="connsiteX4" fmla="*/ 1179143 w 1265248"/>
              <a:gd name="connsiteY4" fmla="*/ 2267423 h 2575594"/>
              <a:gd name="connsiteX5" fmla="*/ 672119 w 1265248"/>
              <a:gd name="connsiteY5" fmla="*/ 2572467 h 2575594"/>
              <a:gd name="connsiteX6" fmla="*/ 152132 w 1265248"/>
              <a:gd name="connsiteY6" fmla="*/ 2125097 h 2575594"/>
              <a:gd name="connsiteX7" fmla="*/ 33062 w 1265248"/>
              <a:gd name="connsiteY7" fmla="*/ 1317118 h 2575594"/>
              <a:gd name="connsiteX0" fmla="*/ 1473 w 1233659"/>
              <a:gd name="connsiteY0" fmla="*/ 1264138 h 2522614"/>
              <a:gd name="connsiteX1" fmla="*/ 166937 w 1233659"/>
              <a:gd name="connsiteY1" fmla="*/ 430572 h 2522614"/>
              <a:gd name="connsiteX2" fmla="*/ 640530 w 1233659"/>
              <a:gd name="connsiteY2" fmla="*/ 5003 h 2522614"/>
              <a:gd name="connsiteX3" fmla="*/ 1145982 w 1233659"/>
              <a:gd name="connsiteY3" fmla="*/ 265632 h 2522614"/>
              <a:gd name="connsiteX4" fmla="*/ 1209264 w 1233659"/>
              <a:gd name="connsiteY4" fmla="*/ 1284617 h 2522614"/>
              <a:gd name="connsiteX5" fmla="*/ 1147554 w 1233659"/>
              <a:gd name="connsiteY5" fmla="*/ 2214443 h 2522614"/>
              <a:gd name="connsiteX6" fmla="*/ 640530 w 1233659"/>
              <a:gd name="connsiteY6" fmla="*/ 2519487 h 2522614"/>
              <a:gd name="connsiteX7" fmla="*/ 120543 w 1233659"/>
              <a:gd name="connsiteY7" fmla="*/ 2072117 h 2522614"/>
              <a:gd name="connsiteX8" fmla="*/ 1473 w 1233659"/>
              <a:gd name="connsiteY8" fmla="*/ 1264138 h 2522614"/>
              <a:gd name="connsiteX0" fmla="*/ 1473 w 1269698"/>
              <a:gd name="connsiteY0" fmla="*/ 1262186 h 2520662"/>
              <a:gd name="connsiteX1" fmla="*/ 166937 w 1269698"/>
              <a:gd name="connsiteY1" fmla="*/ 428620 h 2520662"/>
              <a:gd name="connsiteX2" fmla="*/ 640530 w 1269698"/>
              <a:gd name="connsiteY2" fmla="*/ 3051 h 2520662"/>
              <a:gd name="connsiteX3" fmla="*/ 1145982 w 1269698"/>
              <a:gd name="connsiteY3" fmla="*/ 263680 h 2520662"/>
              <a:gd name="connsiteX4" fmla="*/ 1268449 w 1269698"/>
              <a:gd name="connsiteY4" fmla="*/ 760688 h 2520662"/>
              <a:gd name="connsiteX5" fmla="*/ 1209264 w 1269698"/>
              <a:gd name="connsiteY5" fmla="*/ 1282665 h 2520662"/>
              <a:gd name="connsiteX6" fmla="*/ 1147554 w 1269698"/>
              <a:gd name="connsiteY6" fmla="*/ 2212491 h 2520662"/>
              <a:gd name="connsiteX7" fmla="*/ 640530 w 1269698"/>
              <a:gd name="connsiteY7" fmla="*/ 2517535 h 2520662"/>
              <a:gd name="connsiteX8" fmla="*/ 120543 w 1269698"/>
              <a:gd name="connsiteY8" fmla="*/ 2070165 h 2520662"/>
              <a:gd name="connsiteX9" fmla="*/ 1473 w 1269698"/>
              <a:gd name="connsiteY9" fmla="*/ 1262186 h 2520662"/>
              <a:gd name="connsiteX0" fmla="*/ 1473 w 1269737"/>
              <a:gd name="connsiteY0" fmla="*/ 1262186 h 2519152"/>
              <a:gd name="connsiteX1" fmla="*/ 166937 w 1269737"/>
              <a:gd name="connsiteY1" fmla="*/ 428620 h 2519152"/>
              <a:gd name="connsiteX2" fmla="*/ 640530 w 1269737"/>
              <a:gd name="connsiteY2" fmla="*/ 3051 h 2519152"/>
              <a:gd name="connsiteX3" fmla="*/ 1145982 w 1269737"/>
              <a:gd name="connsiteY3" fmla="*/ 263680 h 2519152"/>
              <a:gd name="connsiteX4" fmla="*/ 1268449 w 1269737"/>
              <a:gd name="connsiteY4" fmla="*/ 760688 h 2519152"/>
              <a:gd name="connsiteX5" fmla="*/ 1209264 w 1269737"/>
              <a:gd name="connsiteY5" fmla="*/ 1282665 h 2519152"/>
              <a:gd name="connsiteX6" fmla="*/ 1215031 w 1269737"/>
              <a:gd name="connsiteY6" fmla="*/ 2064067 h 2519152"/>
              <a:gd name="connsiteX7" fmla="*/ 1147554 w 1269737"/>
              <a:gd name="connsiteY7" fmla="*/ 2212491 h 2519152"/>
              <a:gd name="connsiteX8" fmla="*/ 640530 w 1269737"/>
              <a:gd name="connsiteY8" fmla="*/ 2517535 h 2519152"/>
              <a:gd name="connsiteX9" fmla="*/ 120543 w 1269737"/>
              <a:gd name="connsiteY9" fmla="*/ 2070165 h 2519152"/>
              <a:gd name="connsiteX10" fmla="*/ 1473 w 1269737"/>
              <a:gd name="connsiteY10" fmla="*/ 1262186 h 2519152"/>
              <a:gd name="connsiteX0" fmla="*/ 1473 w 1269737"/>
              <a:gd name="connsiteY0" fmla="*/ 1262186 h 2519152"/>
              <a:gd name="connsiteX1" fmla="*/ 166937 w 1269737"/>
              <a:gd name="connsiteY1" fmla="*/ 428620 h 2519152"/>
              <a:gd name="connsiteX2" fmla="*/ 640530 w 1269737"/>
              <a:gd name="connsiteY2" fmla="*/ 3051 h 2519152"/>
              <a:gd name="connsiteX3" fmla="*/ 1145982 w 1269737"/>
              <a:gd name="connsiteY3" fmla="*/ 263680 h 2519152"/>
              <a:gd name="connsiteX4" fmla="*/ 1268449 w 1269737"/>
              <a:gd name="connsiteY4" fmla="*/ 760688 h 2519152"/>
              <a:gd name="connsiteX5" fmla="*/ 1209264 w 1269737"/>
              <a:gd name="connsiteY5" fmla="*/ 1282665 h 2519152"/>
              <a:gd name="connsiteX6" fmla="*/ 1264877 w 1269737"/>
              <a:gd name="connsiteY6" fmla="*/ 1815939 h 2519152"/>
              <a:gd name="connsiteX7" fmla="*/ 1147554 w 1269737"/>
              <a:gd name="connsiteY7" fmla="*/ 2212491 h 2519152"/>
              <a:gd name="connsiteX8" fmla="*/ 640530 w 1269737"/>
              <a:gd name="connsiteY8" fmla="*/ 2517535 h 2519152"/>
              <a:gd name="connsiteX9" fmla="*/ 120543 w 1269737"/>
              <a:gd name="connsiteY9" fmla="*/ 2070165 h 2519152"/>
              <a:gd name="connsiteX10" fmla="*/ 1473 w 1269737"/>
              <a:gd name="connsiteY10" fmla="*/ 1262186 h 2519152"/>
              <a:gd name="connsiteX0" fmla="*/ 119515 w 1182111"/>
              <a:gd name="connsiteY0" fmla="*/ 1308621 h 2519152"/>
              <a:gd name="connsiteX1" fmla="*/ 79311 w 1182111"/>
              <a:gd name="connsiteY1" fmla="*/ 428620 h 2519152"/>
              <a:gd name="connsiteX2" fmla="*/ 552904 w 1182111"/>
              <a:gd name="connsiteY2" fmla="*/ 3051 h 2519152"/>
              <a:gd name="connsiteX3" fmla="*/ 1058356 w 1182111"/>
              <a:gd name="connsiteY3" fmla="*/ 263680 h 2519152"/>
              <a:gd name="connsiteX4" fmla="*/ 1180823 w 1182111"/>
              <a:gd name="connsiteY4" fmla="*/ 760688 h 2519152"/>
              <a:gd name="connsiteX5" fmla="*/ 1121638 w 1182111"/>
              <a:gd name="connsiteY5" fmla="*/ 1282665 h 2519152"/>
              <a:gd name="connsiteX6" fmla="*/ 1177251 w 1182111"/>
              <a:gd name="connsiteY6" fmla="*/ 1815939 h 2519152"/>
              <a:gd name="connsiteX7" fmla="*/ 1059928 w 1182111"/>
              <a:gd name="connsiteY7" fmla="*/ 2212491 h 2519152"/>
              <a:gd name="connsiteX8" fmla="*/ 552904 w 1182111"/>
              <a:gd name="connsiteY8" fmla="*/ 2517535 h 2519152"/>
              <a:gd name="connsiteX9" fmla="*/ 32917 w 1182111"/>
              <a:gd name="connsiteY9" fmla="*/ 2070165 h 2519152"/>
              <a:gd name="connsiteX10" fmla="*/ 119515 w 1182111"/>
              <a:gd name="connsiteY10" fmla="*/ 1308621 h 2519152"/>
              <a:gd name="connsiteX0" fmla="*/ 119457 w 1182053"/>
              <a:gd name="connsiteY0" fmla="*/ 1306739 h 2517270"/>
              <a:gd name="connsiteX1" fmla="*/ 76218 w 1182053"/>
              <a:gd name="connsiteY1" fmla="*/ 358119 h 2517270"/>
              <a:gd name="connsiteX2" fmla="*/ 552846 w 1182053"/>
              <a:gd name="connsiteY2" fmla="*/ 1169 h 2517270"/>
              <a:gd name="connsiteX3" fmla="*/ 1058298 w 1182053"/>
              <a:gd name="connsiteY3" fmla="*/ 261798 h 2517270"/>
              <a:gd name="connsiteX4" fmla="*/ 1180765 w 1182053"/>
              <a:gd name="connsiteY4" fmla="*/ 758806 h 2517270"/>
              <a:gd name="connsiteX5" fmla="*/ 1121580 w 1182053"/>
              <a:gd name="connsiteY5" fmla="*/ 1280783 h 2517270"/>
              <a:gd name="connsiteX6" fmla="*/ 1177193 w 1182053"/>
              <a:gd name="connsiteY6" fmla="*/ 1814057 h 2517270"/>
              <a:gd name="connsiteX7" fmla="*/ 1059870 w 1182053"/>
              <a:gd name="connsiteY7" fmla="*/ 2210609 h 2517270"/>
              <a:gd name="connsiteX8" fmla="*/ 552846 w 1182053"/>
              <a:gd name="connsiteY8" fmla="*/ 2515653 h 2517270"/>
              <a:gd name="connsiteX9" fmla="*/ 32859 w 1182053"/>
              <a:gd name="connsiteY9" fmla="*/ 2068283 h 2517270"/>
              <a:gd name="connsiteX10" fmla="*/ 119457 w 1182053"/>
              <a:gd name="connsiteY10" fmla="*/ 1306739 h 2517270"/>
              <a:gd name="connsiteX0" fmla="*/ 435347 w 1163565"/>
              <a:gd name="connsiteY0" fmla="*/ 1453255 h 2517270"/>
              <a:gd name="connsiteX1" fmla="*/ 57730 w 1163565"/>
              <a:gd name="connsiteY1" fmla="*/ 358119 h 2517270"/>
              <a:gd name="connsiteX2" fmla="*/ 534358 w 1163565"/>
              <a:gd name="connsiteY2" fmla="*/ 1169 h 2517270"/>
              <a:gd name="connsiteX3" fmla="*/ 1039810 w 1163565"/>
              <a:gd name="connsiteY3" fmla="*/ 261798 h 2517270"/>
              <a:gd name="connsiteX4" fmla="*/ 1162277 w 1163565"/>
              <a:gd name="connsiteY4" fmla="*/ 758806 h 2517270"/>
              <a:gd name="connsiteX5" fmla="*/ 1103092 w 1163565"/>
              <a:gd name="connsiteY5" fmla="*/ 1280783 h 2517270"/>
              <a:gd name="connsiteX6" fmla="*/ 1158705 w 1163565"/>
              <a:gd name="connsiteY6" fmla="*/ 1814057 h 2517270"/>
              <a:gd name="connsiteX7" fmla="*/ 1041382 w 1163565"/>
              <a:gd name="connsiteY7" fmla="*/ 2210609 h 2517270"/>
              <a:gd name="connsiteX8" fmla="*/ 534358 w 1163565"/>
              <a:gd name="connsiteY8" fmla="*/ 2515653 h 2517270"/>
              <a:gd name="connsiteX9" fmla="*/ 14371 w 1163565"/>
              <a:gd name="connsiteY9" fmla="*/ 2068283 h 2517270"/>
              <a:gd name="connsiteX10" fmla="*/ 435347 w 1163565"/>
              <a:gd name="connsiteY10" fmla="*/ 1453255 h 2517270"/>
              <a:gd name="connsiteX0" fmla="*/ 393475 w 1121693"/>
              <a:gd name="connsiteY0" fmla="*/ 1453255 h 2515824"/>
              <a:gd name="connsiteX1" fmla="*/ 15858 w 1121693"/>
              <a:gd name="connsiteY1" fmla="*/ 358119 h 2515824"/>
              <a:gd name="connsiteX2" fmla="*/ 492486 w 1121693"/>
              <a:gd name="connsiteY2" fmla="*/ 1169 h 2515824"/>
              <a:gd name="connsiteX3" fmla="*/ 997938 w 1121693"/>
              <a:gd name="connsiteY3" fmla="*/ 261798 h 2515824"/>
              <a:gd name="connsiteX4" fmla="*/ 1120405 w 1121693"/>
              <a:gd name="connsiteY4" fmla="*/ 758806 h 2515824"/>
              <a:gd name="connsiteX5" fmla="*/ 1061220 w 1121693"/>
              <a:gd name="connsiteY5" fmla="*/ 1280783 h 2515824"/>
              <a:gd name="connsiteX6" fmla="*/ 1116833 w 1121693"/>
              <a:gd name="connsiteY6" fmla="*/ 1814057 h 2515824"/>
              <a:gd name="connsiteX7" fmla="*/ 999510 w 1121693"/>
              <a:gd name="connsiteY7" fmla="*/ 2210609 h 2515824"/>
              <a:gd name="connsiteX8" fmla="*/ 492486 w 1121693"/>
              <a:gd name="connsiteY8" fmla="*/ 2515653 h 2515824"/>
              <a:gd name="connsiteX9" fmla="*/ 135518 w 1121693"/>
              <a:gd name="connsiteY9" fmla="*/ 2166847 h 2515824"/>
              <a:gd name="connsiteX10" fmla="*/ 393475 w 1121693"/>
              <a:gd name="connsiteY10" fmla="*/ 1453255 h 2515824"/>
              <a:gd name="connsiteX0" fmla="*/ 393475 w 1121693"/>
              <a:gd name="connsiteY0" fmla="*/ 1453255 h 2716672"/>
              <a:gd name="connsiteX1" fmla="*/ 15858 w 1121693"/>
              <a:gd name="connsiteY1" fmla="*/ 358119 h 2716672"/>
              <a:gd name="connsiteX2" fmla="*/ 492486 w 1121693"/>
              <a:gd name="connsiteY2" fmla="*/ 1169 h 2716672"/>
              <a:gd name="connsiteX3" fmla="*/ 997938 w 1121693"/>
              <a:gd name="connsiteY3" fmla="*/ 261798 h 2716672"/>
              <a:gd name="connsiteX4" fmla="*/ 1120405 w 1121693"/>
              <a:gd name="connsiteY4" fmla="*/ 758806 h 2716672"/>
              <a:gd name="connsiteX5" fmla="*/ 1061220 w 1121693"/>
              <a:gd name="connsiteY5" fmla="*/ 1280783 h 2716672"/>
              <a:gd name="connsiteX6" fmla="*/ 1116833 w 1121693"/>
              <a:gd name="connsiteY6" fmla="*/ 1814057 h 2716672"/>
              <a:gd name="connsiteX7" fmla="*/ 999510 w 1121693"/>
              <a:gd name="connsiteY7" fmla="*/ 2210609 h 2716672"/>
              <a:gd name="connsiteX8" fmla="*/ 493440 w 1121693"/>
              <a:gd name="connsiteY8" fmla="*/ 2716580 h 2716672"/>
              <a:gd name="connsiteX9" fmla="*/ 135518 w 1121693"/>
              <a:gd name="connsiteY9" fmla="*/ 2166847 h 2716672"/>
              <a:gd name="connsiteX10" fmla="*/ 393475 w 1121693"/>
              <a:gd name="connsiteY10" fmla="*/ 1453255 h 2716672"/>
              <a:gd name="connsiteX0" fmla="*/ 393475 w 1260859"/>
              <a:gd name="connsiteY0" fmla="*/ 1453255 h 2730188"/>
              <a:gd name="connsiteX1" fmla="*/ 15858 w 1260859"/>
              <a:gd name="connsiteY1" fmla="*/ 358119 h 2730188"/>
              <a:gd name="connsiteX2" fmla="*/ 492486 w 1260859"/>
              <a:gd name="connsiteY2" fmla="*/ 1169 h 2730188"/>
              <a:gd name="connsiteX3" fmla="*/ 997938 w 1260859"/>
              <a:gd name="connsiteY3" fmla="*/ 261798 h 2730188"/>
              <a:gd name="connsiteX4" fmla="*/ 1120405 w 1260859"/>
              <a:gd name="connsiteY4" fmla="*/ 758806 h 2730188"/>
              <a:gd name="connsiteX5" fmla="*/ 1061220 w 1260859"/>
              <a:gd name="connsiteY5" fmla="*/ 1280783 h 2730188"/>
              <a:gd name="connsiteX6" fmla="*/ 1116833 w 1260859"/>
              <a:gd name="connsiteY6" fmla="*/ 1814057 h 2730188"/>
              <a:gd name="connsiteX7" fmla="*/ 1238547 w 1260859"/>
              <a:gd name="connsiteY7" fmla="*/ 2533224 h 2730188"/>
              <a:gd name="connsiteX8" fmla="*/ 493440 w 1260859"/>
              <a:gd name="connsiteY8" fmla="*/ 2716580 h 2730188"/>
              <a:gd name="connsiteX9" fmla="*/ 135518 w 1260859"/>
              <a:gd name="connsiteY9" fmla="*/ 2166847 h 2730188"/>
              <a:gd name="connsiteX10" fmla="*/ 393475 w 1260859"/>
              <a:gd name="connsiteY10" fmla="*/ 1453255 h 2730188"/>
              <a:gd name="connsiteX0" fmla="*/ 393475 w 1274303"/>
              <a:gd name="connsiteY0" fmla="*/ 1453255 h 2730188"/>
              <a:gd name="connsiteX1" fmla="*/ 15858 w 1274303"/>
              <a:gd name="connsiteY1" fmla="*/ 358119 h 2730188"/>
              <a:gd name="connsiteX2" fmla="*/ 492486 w 1274303"/>
              <a:gd name="connsiteY2" fmla="*/ 1169 h 2730188"/>
              <a:gd name="connsiteX3" fmla="*/ 997938 w 1274303"/>
              <a:gd name="connsiteY3" fmla="*/ 261798 h 2730188"/>
              <a:gd name="connsiteX4" fmla="*/ 1120405 w 1274303"/>
              <a:gd name="connsiteY4" fmla="*/ 758806 h 2730188"/>
              <a:gd name="connsiteX5" fmla="*/ 1061220 w 1274303"/>
              <a:gd name="connsiteY5" fmla="*/ 1280783 h 2730188"/>
              <a:gd name="connsiteX6" fmla="*/ 1224501 w 1274303"/>
              <a:gd name="connsiteY6" fmla="*/ 1856893 h 2730188"/>
              <a:gd name="connsiteX7" fmla="*/ 1238547 w 1274303"/>
              <a:gd name="connsiteY7" fmla="*/ 2533224 h 2730188"/>
              <a:gd name="connsiteX8" fmla="*/ 493440 w 1274303"/>
              <a:gd name="connsiteY8" fmla="*/ 2716580 h 2730188"/>
              <a:gd name="connsiteX9" fmla="*/ 135518 w 1274303"/>
              <a:gd name="connsiteY9" fmla="*/ 2166847 h 2730188"/>
              <a:gd name="connsiteX10" fmla="*/ 393475 w 1274303"/>
              <a:gd name="connsiteY10" fmla="*/ 1453255 h 2730188"/>
              <a:gd name="connsiteX0" fmla="*/ 393475 w 1274303"/>
              <a:gd name="connsiteY0" fmla="*/ 1453255 h 2730188"/>
              <a:gd name="connsiteX1" fmla="*/ 15858 w 1274303"/>
              <a:gd name="connsiteY1" fmla="*/ 358119 h 2730188"/>
              <a:gd name="connsiteX2" fmla="*/ 492486 w 1274303"/>
              <a:gd name="connsiteY2" fmla="*/ 1169 h 2730188"/>
              <a:gd name="connsiteX3" fmla="*/ 997938 w 1274303"/>
              <a:gd name="connsiteY3" fmla="*/ 261798 h 2730188"/>
              <a:gd name="connsiteX4" fmla="*/ 1120405 w 1274303"/>
              <a:gd name="connsiteY4" fmla="*/ 758806 h 2730188"/>
              <a:gd name="connsiteX5" fmla="*/ 785040 w 1274303"/>
              <a:gd name="connsiteY5" fmla="*/ 1314153 h 2730188"/>
              <a:gd name="connsiteX6" fmla="*/ 1224501 w 1274303"/>
              <a:gd name="connsiteY6" fmla="*/ 1856893 h 2730188"/>
              <a:gd name="connsiteX7" fmla="*/ 1238547 w 1274303"/>
              <a:gd name="connsiteY7" fmla="*/ 2533224 h 2730188"/>
              <a:gd name="connsiteX8" fmla="*/ 493440 w 1274303"/>
              <a:gd name="connsiteY8" fmla="*/ 2716580 h 2730188"/>
              <a:gd name="connsiteX9" fmla="*/ 135518 w 1274303"/>
              <a:gd name="connsiteY9" fmla="*/ 2166847 h 2730188"/>
              <a:gd name="connsiteX10" fmla="*/ 393475 w 1274303"/>
              <a:gd name="connsiteY10" fmla="*/ 1453255 h 2730188"/>
              <a:gd name="connsiteX0" fmla="*/ 393475 w 1274303"/>
              <a:gd name="connsiteY0" fmla="*/ 1453255 h 2730188"/>
              <a:gd name="connsiteX1" fmla="*/ 15858 w 1274303"/>
              <a:gd name="connsiteY1" fmla="*/ 358119 h 2730188"/>
              <a:gd name="connsiteX2" fmla="*/ 492486 w 1274303"/>
              <a:gd name="connsiteY2" fmla="*/ 1169 h 2730188"/>
              <a:gd name="connsiteX3" fmla="*/ 997938 w 1274303"/>
              <a:gd name="connsiteY3" fmla="*/ 261798 h 2730188"/>
              <a:gd name="connsiteX4" fmla="*/ 1120405 w 1274303"/>
              <a:gd name="connsiteY4" fmla="*/ 758806 h 2730188"/>
              <a:gd name="connsiteX5" fmla="*/ 740686 w 1274303"/>
              <a:gd name="connsiteY5" fmla="*/ 1387512 h 2730188"/>
              <a:gd name="connsiteX6" fmla="*/ 1224501 w 1274303"/>
              <a:gd name="connsiteY6" fmla="*/ 1856893 h 2730188"/>
              <a:gd name="connsiteX7" fmla="*/ 1238547 w 1274303"/>
              <a:gd name="connsiteY7" fmla="*/ 2533224 h 2730188"/>
              <a:gd name="connsiteX8" fmla="*/ 493440 w 1274303"/>
              <a:gd name="connsiteY8" fmla="*/ 2716580 h 2730188"/>
              <a:gd name="connsiteX9" fmla="*/ 135518 w 1274303"/>
              <a:gd name="connsiteY9" fmla="*/ 2166847 h 2730188"/>
              <a:gd name="connsiteX10" fmla="*/ 393475 w 1274303"/>
              <a:gd name="connsiteY10" fmla="*/ 1453255 h 273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303" h="2730188">
                <a:moveTo>
                  <a:pt x="393475" y="1453255"/>
                </a:moveTo>
                <a:cubicBezTo>
                  <a:pt x="373532" y="1151800"/>
                  <a:pt x="-90652" y="567975"/>
                  <a:pt x="15858" y="358119"/>
                </a:cubicBezTo>
                <a:cubicBezTo>
                  <a:pt x="122368" y="148263"/>
                  <a:pt x="328806" y="17223"/>
                  <a:pt x="492486" y="1169"/>
                </a:cubicBezTo>
                <a:cubicBezTo>
                  <a:pt x="656166" y="-14885"/>
                  <a:pt x="903079" y="137736"/>
                  <a:pt x="997938" y="261798"/>
                </a:cubicBezTo>
                <a:cubicBezTo>
                  <a:pt x="1092797" y="385860"/>
                  <a:pt x="1109858" y="588975"/>
                  <a:pt x="1120405" y="758806"/>
                </a:cubicBezTo>
                <a:cubicBezTo>
                  <a:pt x="1130952" y="928637"/>
                  <a:pt x="753096" y="1179823"/>
                  <a:pt x="740686" y="1387512"/>
                </a:cubicBezTo>
                <a:cubicBezTo>
                  <a:pt x="728276" y="1595201"/>
                  <a:pt x="1234786" y="1701922"/>
                  <a:pt x="1224501" y="1856893"/>
                </a:cubicBezTo>
                <a:cubicBezTo>
                  <a:pt x="1214216" y="2011864"/>
                  <a:pt x="1330790" y="2448105"/>
                  <a:pt x="1238547" y="2533224"/>
                </a:cubicBezTo>
                <a:cubicBezTo>
                  <a:pt x="1146304" y="2618343"/>
                  <a:pt x="677278" y="2777643"/>
                  <a:pt x="493440" y="2716580"/>
                </a:cubicBezTo>
                <a:cubicBezTo>
                  <a:pt x="309602" y="2655517"/>
                  <a:pt x="242027" y="2376072"/>
                  <a:pt x="135518" y="2166847"/>
                </a:cubicBezTo>
                <a:cubicBezTo>
                  <a:pt x="29009" y="1957622"/>
                  <a:pt x="413418" y="1754710"/>
                  <a:pt x="393475" y="1453255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21329B-6593-4596-B56E-89E33BDB21D8}"/>
              </a:ext>
            </a:extLst>
          </p:cNvPr>
          <p:cNvSpPr/>
          <p:nvPr/>
        </p:nvSpPr>
        <p:spPr>
          <a:xfrm>
            <a:off x="8870979" y="1099635"/>
            <a:ext cx="1152812" cy="1994788"/>
          </a:xfrm>
          <a:custGeom>
            <a:avLst/>
            <a:gdLst>
              <a:gd name="connsiteX0" fmla="*/ 0 w 1163662"/>
              <a:gd name="connsiteY0" fmla="*/ 987225 h 1974450"/>
              <a:gd name="connsiteX1" fmla="*/ 581831 w 1163662"/>
              <a:gd name="connsiteY1" fmla="*/ 0 h 1974450"/>
              <a:gd name="connsiteX2" fmla="*/ 1163662 w 1163662"/>
              <a:gd name="connsiteY2" fmla="*/ 987225 h 1974450"/>
              <a:gd name="connsiteX3" fmla="*/ 581831 w 1163662"/>
              <a:gd name="connsiteY3" fmla="*/ 1974450 h 1974450"/>
              <a:gd name="connsiteX4" fmla="*/ 0 w 1163662"/>
              <a:gd name="connsiteY4" fmla="*/ 987225 h 1974450"/>
              <a:gd name="connsiteX0" fmla="*/ 0 w 1201762"/>
              <a:gd name="connsiteY0" fmla="*/ 920783 h 1974883"/>
              <a:gd name="connsiteX1" fmla="*/ 619931 w 1201762"/>
              <a:gd name="connsiteY1" fmla="*/ 233 h 1974883"/>
              <a:gd name="connsiteX2" fmla="*/ 1201762 w 1201762"/>
              <a:gd name="connsiteY2" fmla="*/ 987458 h 1974883"/>
              <a:gd name="connsiteX3" fmla="*/ 619931 w 1201762"/>
              <a:gd name="connsiteY3" fmla="*/ 1974683 h 1974883"/>
              <a:gd name="connsiteX4" fmla="*/ 0 w 1201762"/>
              <a:gd name="connsiteY4" fmla="*/ 920783 h 1974883"/>
              <a:gd name="connsiteX0" fmla="*/ 14981 w 1216743"/>
              <a:gd name="connsiteY0" fmla="*/ 920677 h 1976696"/>
              <a:gd name="connsiteX1" fmla="*/ 634912 w 1216743"/>
              <a:gd name="connsiteY1" fmla="*/ 127 h 1976696"/>
              <a:gd name="connsiteX2" fmla="*/ 1216743 w 1216743"/>
              <a:gd name="connsiteY2" fmla="*/ 987352 h 1976696"/>
              <a:gd name="connsiteX3" fmla="*/ 634912 w 1216743"/>
              <a:gd name="connsiteY3" fmla="*/ 1974577 h 1976696"/>
              <a:gd name="connsiteX4" fmla="*/ 228534 w 1216743"/>
              <a:gd name="connsiteY4" fmla="*/ 1240679 h 1976696"/>
              <a:gd name="connsiteX5" fmla="*/ 14981 w 1216743"/>
              <a:gd name="connsiteY5" fmla="*/ 920677 h 1976696"/>
              <a:gd name="connsiteX0" fmla="*/ 2857 w 1204619"/>
              <a:gd name="connsiteY0" fmla="*/ 944267 h 2000286"/>
              <a:gd name="connsiteX1" fmla="*/ 130686 w 1204619"/>
              <a:gd name="connsiteY1" fmla="*/ 359393 h 2000286"/>
              <a:gd name="connsiteX2" fmla="*/ 622788 w 1204619"/>
              <a:gd name="connsiteY2" fmla="*/ 23717 h 2000286"/>
              <a:gd name="connsiteX3" fmla="*/ 1204619 w 1204619"/>
              <a:gd name="connsiteY3" fmla="*/ 1010942 h 2000286"/>
              <a:gd name="connsiteX4" fmla="*/ 622788 w 1204619"/>
              <a:gd name="connsiteY4" fmla="*/ 1998167 h 2000286"/>
              <a:gd name="connsiteX5" fmla="*/ 216410 w 1204619"/>
              <a:gd name="connsiteY5" fmla="*/ 1264269 h 2000286"/>
              <a:gd name="connsiteX6" fmla="*/ 2857 w 1204619"/>
              <a:gd name="connsiteY6" fmla="*/ 944267 h 2000286"/>
              <a:gd name="connsiteX0" fmla="*/ 2857 w 1080794"/>
              <a:gd name="connsiteY0" fmla="*/ 948497 h 2003470"/>
              <a:gd name="connsiteX1" fmla="*/ 130686 w 1080794"/>
              <a:gd name="connsiteY1" fmla="*/ 363623 h 2003470"/>
              <a:gd name="connsiteX2" fmla="*/ 622788 w 1080794"/>
              <a:gd name="connsiteY2" fmla="*/ 27947 h 2003470"/>
              <a:gd name="connsiteX3" fmla="*/ 1080794 w 1080794"/>
              <a:gd name="connsiteY3" fmla="*/ 1091372 h 2003470"/>
              <a:gd name="connsiteX4" fmla="*/ 622788 w 1080794"/>
              <a:gd name="connsiteY4" fmla="*/ 2002397 h 2003470"/>
              <a:gd name="connsiteX5" fmla="*/ 216410 w 1080794"/>
              <a:gd name="connsiteY5" fmla="*/ 1268499 h 2003470"/>
              <a:gd name="connsiteX6" fmla="*/ 2857 w 1080794"/>
              <a:gd name="connsiteY6" fmla="*/ 948497 h 2003470"/>
              <a:gd name="connsiteX0" fmla="*/ 2857 w 1161833"/>
              <a:gd name="connsiteY0" fmla="*/ 948497 h 2010765"/>
              <a:gd name="connsiteX1" fmla="*/ 130686 w 1161833"/>
              <a:gd name="connsiteY1" fmla="*/ 363623 h 2010765"/>
              <a:gd name="connsiteX2" fmla="*/ 622788 w 1161833"/>
              <a:gd name="connsiteY2" fmla="*/ 27947 h 2010765"/>
              <a:gd name="connsiteX3" fmla="*/ 1080794 w 1161833"/>
              <a:gd name="connsiteY3" fmla="*/ 1091372 h 2010765"/>
              <a:gd name="connsiteX4" fmla="*/ 1121286 w 1161833"/>
              <a:gd name="connsiteY4" fmla="*/ 1630448 h 2010765"/>
              <a:gd name="connsiteX5" fmla="*/ 622788 w 1161833"/>
              <a:gd name="connsiteY5" fmla="*/ 2002397 h 2010765"/>
              <a:gd name="connsiteX6" fmla="*/ 216410 w 1161833"/>
              <a:gd name="connsiteY6" fmla="*/ 1268499 h 2010765"/>
              <a:gd name="connsiteX7" fmla="*/ 2857 w 1161833"/>
              <a:gd name="connsiteY7" fmla="*/ 948497 h 2010765"/>
              <a:gd name="connsiteX0" fmla="*/ 2857 w 1152812"/>
              <a:gd name="connsiteY0" fmla="*/ 932520 h 1994788"/>
              <a:gd name="connsiteX1" fmla="*/ 130686 w 1152812"/>
              <a:gd name="connsiteY1" fmla="*/ 347646 h 1994788"/>
              <a:gd name="connsiteX2" fmla="*/ 622788 w 1152812"/>
              <a:gd name="connsiteY2" fmla="*/ 11970 h 1994788"/>
              <a:gd name="connsiteX3" fmla="*/ 1130811 w 1152812"/>
              <a:gd name="connsiteY3" fmla="*/ 766746 h 1994788"/>
              <a:gd name="connsiteX4" fmla="*/ 1080794 w 1152812"/>
              <a:gd name="connsiteY4" fmla="*/ 1075395 h 1994788"/>
              <a:gd name="connsiteX5" fmla="*/ 1121286 w 1152812"/>
              <a:gd name="connsiteY5" fmla="*/ 1614471 h 1994788"/>
              <a:gd name="connsiteX6" fmla="*/ 622788 w 1152812"/>
              <a:gd name="connsiteY6" fmla="*/ 1986420 h 1994788"/>
              <a:gd name="connsiteX7" fmla="*/ 216410 w 1152812"/>
              <a:gd name="connsiteY7" fmla="*/ 1252522 h 1994788"/>
              <a:gd name="connsiteX8" fmla="*/ 2857 w 1152812"/>
              <a:gd name="connsiteY8" fmla="*/ 932520 h 199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812" h="1994788">
                <a:moveTo>
                  <a:pt x="2857" y="932520"/>
                </a:moveTo>
                <a:cubicBezTo>
                  <a:pt x="-11430" y="781707"/>
                  <a:pt x="27364" y="501071"/>
                  <a:pt x="130686" y="347646"/>
                </a:cubicBezTo>
                <a:cubicBezTo>
                  <a:pt x="234008" y="194221"/>
                  <a:pt x="456101" y="-57880"/>
                  <a:pt x="622788" y="11970"/>
                </a:cubicBezTo>
                <a:cubicBezTo>
                  <a:pt x="789476" y="81820"/>
                  <a:pt x="1054477" y="589509"/>
                  <a:pt x="1130811" y="766746"/>
                </a:cubicBezTo>
                <a:cubicBezTo>
                  <a:pt x="1207145" y="943983"/>
                  <a:pt x="1058569" y="943633"/>
                  <a:pt x="1080794" y="1075395"/>
                </a:cubicBezTo>
                <a:cubicBezTo>
                  <a:pt x="1103019" y="1207158"/>
                  <a:pt x="1197620" y="1462634"/>
                  <a:pt x="1121286" y="1614471"/>
                </a:cubicBezTo>
                <a:cubicBezTo>
                  <a:pt x="1044952" y="1766308"/>
                  <a:pt x="773601" y="2046745"/>
                  <a:pt x="622788" y="1986420"/>
                </a:cubicBezTo>
                <a:cubicBezTo>
                  <a:pt x="471975" y="1926095"/>
                  <a:pt x="319732" y="1428172"/>
                  <a:pt x="216410" y="1252522"/>
                </a:cubicBezTo>
                <a:cubicBezTo>
                  <a:pt x="113088" y="1076872"/>
                  <a:pt x="17144" y="1083333"/>
                  <a:pt x="2857" y="932520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3">
            <a:extLst>
              <a:ext uri="{FF2B5EF4-FFF2-40B4-BE49-F238E27FC236}">
                <a16:creationId xmlns:a16="http://schemas.microsoft.com/office/drawing/2014/main" id="{742C1892-44EE-4562-9DAF-2DA6E2266300}"/>
              </a:ext>
            </a:extLst>
          </p:cNvPr>
          <p:cNvSpPr/>
          <p:nvPr/>
        </p:nvSpPr>
        <p:spPr>
          <a:xfrm rot="1501563">
            <a:off x="9978607" y="992524"/>
            <a:ext cx="1367734" cy="1983591"/>
          </a:xfrm>
          <a:custGeom>
            <a:avLst/>
            <a:gdLst>
              <a:gd name="connsiteX0" fmla="*/ 0 w 1163662"/>
              <a:gd name="connsiteY0" fmla="*/ 987225 h 1974450"/>
              <a:gd name="connsiteX1" fmla="*/ 581831 w 1163662"/>
              <a:gd name="connsiteY1" fmla="*/ 0 h 1974450"/>
              <a:gd name="connsiteX2" fmla="*/ 1163662 w 1163662"/>
              <a:gd name="connsiteY2" fmla="*/ 987225 h 1974450"/>
              <a:gd name="connsiteX3" fmla="*/ 581831 w 1163662"/>
              <a:gd name="connsiteY3" fmla="*/ 1974450 h 1974450"/>
              <a:gd name="connsiteX4" fmla="*/ 0 w 1163662"/>
              <a:gd name="connsiteY4" fmla="*/ 987225 h 1974450"/>
              <a:gd name="connsiteX0" fmla="*/ 0 w 1201762"/>
              <a:gd name="connsiteY0" fmla="*/ 920783 h 1974883"/>
              <a:gd name="connsiteX1" fmla="*/ 619931 w 1201762"/>
              <a:gd name="connsiteY1" fmla="*/ 233 h 1974883"/>
              <a:gd name="connsiteX2" fmla="*/ 1201762 w 1201762"/>
              <a:gd name="connsiteY2" fmla="*/ 987458 h 1974883"/>
              <a:gd name="connsiteX3" fmla="*/ 619931 w 1201762"/>
              <a:gd name="connsiteY3" fmla="*/ 1974683 h 1974883"/>
              <a:gd name="connsiteX4" fmla="*/ 0 w 1201762"/>
              <a:gd name="connsiteY4" fmla="*/ 920783 h 1974883"/>
              <a:gd name="connsiteX0" fmla="*/ 14981 w 1216743"/>
              <a:gd name="connsiteY0" fmla="*/ 920677 h 1976696"/>
              <a:gd name="connsiteX1" fmla="*/ 634912 w 1216743"/>
              <a:gd name="connsiteY1" fmla="*/ 127 h 1976696"/>
              <a:gd name="connsiteX2" fmla="*/ 1216743 w 1216743"/>
              <a:gd name="connsiteY2" fmla="*/ 987352 h 1976696"/>
              <a:gd name="connsiteX3" fmla="*/ 634912 w 1216743"/>
              <a:gd name="connsiteY3" fmla="*/ 1974577 h 1976696"/>
              <a:gd name="connsiteX4" fmla="*/ 228534 w 1216743"/>
              <a:gd name="connsiteY4" fmla="*/ 1240679 h 1976696"/>
              <a:gd name="connsiteX5" fmla="*/ 14981 w 1216743"/>
              <a:gd name="connsiteY5" fmla="*/ 920677 h 1976696"/>
              <a:gd name="connsiteX0" fmla="*/ 2857 w 1204619"/>
              <a:gd name="connsiteY0" fmla="*/ 944267 h 2000286"/>
              <a:gd name="connsiteX1" fmla="*/ 130686 w 1204619"/>
              <a:gd name="connsiteY1" fmla="*/ 359393 h 2000286"/>
              <a:gd name="connsiteX2" fmla="*/ 622788 w 1204619"/>
              <a:gd name="connsiteY2" fmla="*/ 23717 h 2000286"/>
              <a:gd name="connsiteX3" fmla="*/ 1204619 w 1204619"/>
              <a:gd name="connsiteY3" fmla="*/ 1010942 h 2000286"/>
              <a:gd name="connsiteX4" fmla="*/ 622788 w 1204619"/>
              <a:gd name="connsiteY4" fmla="*/ 1998167 h 2000286"/>
              <a:gd name="connsiteX5" fmla="*/ 216410 w 1204619"/>
              <a:gd name="connsiteY5" fmla="*/ 1264269 h 2000286"/>
              <a:gd name="connsiteX6" fmla="*/ 2857 w 1204619"/>
              <a:gd name="connsiteY6" fmla="*/ 944267 h 2000286"/>
              <a:gd name="connsiteX0" fmla="*/ 2857 w 1080794"/>
              <a:gd name="connsiteY0" fmla="*/ 948497 h 2003470"/>
              <a:gd name="connsiteX1" fmla="*/ 130686 w 1080794"/>
              <a:gd name="connsiteY1" fmla="*/ 363623 h 2003470"/>
              <a:gd name="connsiteX2" fmla="*/ 622788 w 1080794"/>
              <a:gd name="connsiteY2" fmla="*/ 27947 h 2003470"/>
              <a:gd name="connsiteX3" fmla="*/ 1080794 w 1080794"/>
              <a:gd name="connsiteY3" fmla="*/ 1091372 h 2003470"/>
              <a:gd name="connsiteX4" fmla="*/ 622788 w 1080794"/>
              <a:gd name="connsiteY4" fmla="*/ 2002397 h 2003470"/>
              <a:gd name="connsiteX5" fmla="*/ 216410 w 1080794"/>
              <a:gd name="connsiteY5" fmla="*/ 1268499 h 2003470"/>
              <a:gd name="connsiteX6" fmla="*/ 2857 w 1080794"/>
              <a:gd name="connsiteY6" fmla="*/ 948497 h 2003470"/>
              <a:gd name="connsiteX0" fmla="*/ 2857 w 1161833"/>
              <a:gd name="connsiteY0" fmla="*/ 948497 h 2010765"/>
              <a:gd name="connsiteX1" fmla="*/ 130686 w 1161833"/>
              <a:gd name="connsiteY1" fmla="*/ 363623 h 2010765"/>
              <a:gd name="connsiteX2" fmla="*/ 622788 w 1161833"/>
              <a:gd name="connsiteY2" fmla="*/ 27947 h 2010765"/>
              <a:gd name="connsiteX3" fmla="*/ 1080794 w 1161833"/>
              <a:gd name="connsiteY3" fmla="*/ 1091372 h 2010765"/>
              <a:gd name="connsiteX4" fmla="*/ 1121286 w 1161833"/>
              <a:gd name="connsiteY4" fmla="*/ 1630448 h 2010765"/>
              <a:gd name="connsiteX5" fmla="*/ 622788 w 1161833"/>
              <a:gd name="connsiteY5" fmla="*/ 2002397 h 2010765"/>
              <a:gd name="connsiteX6" fmla="*/ 216410 w 1161833"/>
              <a:gd name="connsiteY6" fmla="*/ 1268499 h 2010765"/>
              <a:gd name="connsiteX7" fmla="*/ 2857 w 1161833"/>
              <a:gd name="connsiteY7" fmla="*/ 948497 h 2010765"/>
              <a:gd name="connsiteX0" fmla="*/ 2857 w 1152812"/>
              <a:gd name="connsiteY0" fmla="*/ 932520 h 1994788"/>
              <a:gd name="connsiteX1" fmla="*/ 130686 w 1152812"/>
              <a:gd name="connsiteY1" fmla="*/ 347646 h 1994788"/>
              <a:gd name="connsiteX2" fmla="*/ 622788 w 1152812"/>
              <a:gd name="connsiteY2" fmla="*/ 11970 h 1994788"/>
              <a:gd name="connsiteX3" fmla="*/ 1130811 w 1152812"/>
              <a:gd name="connsiteY3" fmla="*/ 766746 h 1994788"/>
              <a:gd name="connsiteX4" fmla="*/ 1080794 w 1152812"/>
              <a:gd name="connsiteY4" fmla="*/ 1075395 h 1994788"/>
              <a:gd name="connsiteX5" fmla="*/ 1121286 w 1152812"/>
              <a:gd name="connsiteY5" fmla="*/ 1614471 h 1994788"/>
              <a:gd name="connsiteX6" fmla="*/ 622788 w 1152812"/>
              <a:gd name="connsiteY6" fmla="*/ 1986420 h 1994788"/>
              <a:gd name="connsiteX7" fmla="*/ 216410 w 1152812"/>
              <a:gd name="connsiteY7" fmla="*/ 1252522 h 1994788"/>
              <a:gd name="connsiteX8" fmla="*/ 2857 w 1152812"/>
              <a:gd name="connsiteY8" fmla="*/ 932520 h 1994788"/>
              <a:gd name="connsiteX0" fmla="*/ 751 w 1304940"/>
              <a:gd name="connsiteY0" fmla="*/ 804800 h 1994788"/>
              <a:gd name="connsiteX1" fmla="*/ 282814 w 1304940"/>
              <a:gd name="connsiteY1" fmla="*/ 347646 h 1994788"/>
              <a:gd name="connsiteX2" fmla="*/ 774916 w 1304940"/>
              <a:gd name="connsiteY2" fmla="*/ 11970 h 1994788"/>
              <a:gd name="connsiteX3" fmla="*/ 1282939 w 1304940"/>
              <a:gd name="connsiteY3" fmla="*/ 766746 h 1994788"/>
              <a:gd name="connsiteX4" fmla="*/ 1232922 w 1304940"/>
              <a:gd name="connsiteY4" fmla="*/ 1075395 h 1994788"/>
              <a:gd name="connsiteX5" fmla="*/ 1273414 w 1304940"/>
              <a:gd name="connsiteY5" fmla="*/ 1614471 h 1994788"/>
              <a:gd name="connsiteX6" fmla="*/ 774916 w 1304940"/>
              <a:gd name="connsiteY6" fmla="*/ 1986420 h 1994788"/>
              <a:gd name="connsiteX7" fmla="*/ 368538 w 1304940"/>
              <a:gd name="connsiteY7" fmla="*/ 1252522 h 1994788"/>
              <a:gd name="connsiteX8" fmla="*/ 751 w 1304940"/>
              <a:gd name="connsiteY8" fmla="*/ 804800 h 1994788"/>
              <a:gd name="connsiteX0" fmla="*/ 751 w 1367734"/>
              <a:gd name="connsiteY0" fmla="*/ 797926 h 1987914"/>
              <a:gd name="connsiteX1" fmla="*/ 282814 w 1367734"/>
              <a:gd name="connsiteY1" fmla="*/ 340772 h 1987914"/>
              <a:gd name="connsiteX2" fmla="*/ 774916 w 1367734"/>
              <a:gd name="connsiteY2" fmla="*/ 5096 h 1987914"/>
              <a:gd name="connsiteX3" fmla="*/ 1351388 w 1367734"/>
              <a:gd name="connsiteY3" fmla="*/ 591262 h 1987914"/>
              <a:gd name="connsiteX4" fmla="*/ 1232922 w 1367734"/>
              <a:gd name="connsiteY4" fmla="*/ 1068521 h 1987914"/>
              <a:gd name="connsiteX5" fmla="*/ 1273414 w 1367734"/>
              <a:gd name="connsiteY5" fmla="*/ 1607597 h 1987914"/>
              <a:gd name="connsiteX6" fmla="*/ 774916 w 1367734"/>
              <a:gd name="connsiteY6" fmla="*/ 1979546 h 1987914"/>
              <a:gd name="connsiteX7" fmla="*/ 368538 w 1367734"/>
              <a:gd name="connsiteY7" fmla="*/ 1245648 h 1987914"/>
              <a:gd name="connsiteX8" fmla="*/ 751 w 1367734"/>
              <a:gd name="connsiteY8" fmla="*/ 797926 h 1987914"/>
              <a:gd name="connsiteX0" fmla="*/ 751 w 1367734"/>
              <a:gd name="connsiteY0" fmla="*/ 797926 h 1983591"/>
              <a:gd name="connsiteX1" fmla="*/ 282814 w 1367734"/>
              <a:gd name="connsiteY1" fmla="*/ 340772 h 1983591"/>
              <a:gd name="connsiteX2" fmla="*/ 774916 w 1367734"/>
              <a:gd name="connsiteY2" fmla="*/ 5096 h 1983591"/>
              <a:gd name="connsiteX3" fmla="*/ 1351388 w 1367734"/>
              <a:gd name="connsiteY3" fmla="*/ 591262 h 1983591"/>
              <a:gd name="connsiteX4" fmla="*/ 1232922 w 1367734"/>
              <a:gd name="connsiteY4" fmla="*/ 1068521 h 1983591"/>
              <a:gd name="connsiteX5" fmla="*/ 1273414 w 1367734"/>
              <a:gd name="connsiteY5" fmla="*/ 1607597 h 1983591"/>
              <a:gd name="connsiteX6" fmla="*/ 774916 w 1367734"/>
              <a:gd name="connsiteY6" fmla="*/ 1979546 h 1983591"/>
              <a:gd name="connsiteX7" fmla="*/ 437684 w 1367734"/>
              <a:gd name="connsiteY7" fmla="*/ 1770475 h 1983591"/>
              <a:gd name="connsiteX8" fmla="*/ 368538 w 1367734"/>
              <a:gd name="connsiteY8" fmla="*/ 1245648 h 1983591"/>
              <a:gd name="connsiteX9" fmla="*/ 751 w 1367734"/>
              <a:gd name="connsiteY9" fmla="*/ 797926 h 198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7734" h="1983591">
                <a:moveTo>
                  <a:pt x="751" y="797926"/>
                </a:moveTo>
                <a:cubicBezTo>
                  <a:pt x="-13536" y="647113"/>
                  <a:pt x="179492" y="494197"/>
                  <a:pt x="282814" y="340772"/>
                </a:cubicBezTo>
                <a:cubicBezTo>
                  <a:pt x="386136" y="187347"/>
                  <a:pt x="596820" y="-36652"/>
                  <a:pt x="774916" y="5096"/>
                </a:cubicBezTo>
                <a:cubicBezTo>
                  <a:pt x="953012" y="46844"/>
                  <a:pt x="1275054" y="414025"/>
                  <a:pt x="1351388" y="591262"/>
                </a:cubicBezTo>
                <a:cubicBezTo>
                  <a:pt x="1427722" y="768499"/>
                  <a:pt x="1210697" y="936759"/>
                  <a:pt x="1232922" y="1068521"/>
                </a:cubicBezTo>
                <a:cubicBezTo>
                  <a:pt x="1255147" y="1200284"/>
                  <a:pt x="1349748" y="1455760"/>
                  <a:pt x="1273414" y="1607597"/>
                </a:cubicBezTo>
                <a:cubicBezTo>
                  <a:pt x="1197080" y="1759434"/>
                  <a:pt x="914204" y="1952400"/>
                  <a:pt x="774916" y="1979546"/>
                </a:cubicBezTo>
                <a:cubicBezTo>
                  <a:pt x="635628" y="2006692"/>
                  <a:pt x="505414" y="1892791"/>
                  <a:pt x="437684" y="1770475"/>
                </a:cubicBezTo>
                <a:cubicBezTo>
                  <a:pt x="369954" y="1648159"/>
                  <a:pt x="462842" y="1401215"/>
                  <a:pt x="368538" y="1245648"/>
                </a:cubicBezTo>
                <a:cubicBezTo>
                  <a:pt x="265216" y="1069998"/>
                  <a:pt x="15038" y="948739"/>
                  <a:pt x="751" y="797926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B44D73B-7A72-4946-B4C5-6DD19D93A207}"/>
              </a:ext>
            </a:extLst>
          </p:cNvPr>
          <p:cNvSpPr/>
          <p:nvPr/>
        </p:nvSpPr>
        <p:spPr>
          <a:xfrm>
            <a:off x="249044" y="3893921"/>
            <a:ext cx="1872887" cy="2730433"/>
          </a:xfrm>
          <a:custGeom>
            <a:avLst/>
            <a:gdLst>
              <a:gd name="connsiteX0" fmla="*/ 0 w 1913631"/>
              <a:gd name="connsiteY0" fmla="*/ 1396542 h 2793084"/>
              <a:gd name="connsiteX1" fmla="*/ 956816 w 1913631"/>
              <a:gd name="connsiteY1" fmla="*/ 0 h 2793084"/>
              <a:gd name="connsiteX2" fmla="*/ 1913632 w 1913631"/>
              <a:gd name="connsiteY2" fmla="*/ 1396542 h 2793084"/>
              <a:gd name="connsiteX3" fmla="*/ 956816 w 1913631"/>
              <a:gd name="connsiteY3" fmla="*/ 2793084 h 2793084"/>
              <a:gd name="connsiteX4" fmla="*/ 0 w 1913631"/>
              <a:gd name="connsiteY4" fmla="*/ 1396542 h 2793084"/>
              <a:gd name="connsiteX0" fmla="*/ 0 w 1866007"/>
              <a:gd name="connsiteY0" fmla="*/ 1396554 h 2793107"/>
              <a:gd name="connsiteX1" fmla="*/ 956816 w 1866007"/>
              <a:gd name="connsiteY1" fmla="*/ 12 h 2793107"/>
              <a:gd name="connsiteX2" fmla="*/ 1866007 w 1866007"/>
              <a:gd name="connsiteY2" fmla="*/ 1377504 h 2793107"/>
              <a:gd name="connsiteX3" fmla="*/ 956816 w 1866007"/>
              <a:gd name="connsiteY3" fmla="*/ 2793096 h 2793107"/>
              <a:gd name="connsiteX4" fmla="*/ 0 w 1866007"/>
              <a:gd name="connsiteY4" fmla="*/ 1396554 h 2793107"/>
              <a:gd name="connsiteX0" fmla="*/ 0 w 1895698"/>
              <a:gd name="connsiteY0" fmla="*/ 1406810 h 2803363"/>
              <a:gd name="connsiteX1" fmla="*/ 956816 w 1895698"/>
              <a:gd name="connsiteY1" fmla="*/ 10268 h 2803363"/>
              <a:gd name="connsiteX2" fmla="*/ 1601747 w 1895698"/>
              <a:gd name="connsiteY2" fmla="*/ 803896 h 2803363"/>
              <a:gd name="connsiteX3" fmla="*/ 1866007 w 1895698"/>
              <a:gd name="connsiteY3" fmla="*/ 1387760 h 2803363"/>
              <a:gd name="connsiteX4" fmla="*/ 956816 w 1895698"/>
              <a:gd name="connsiteY4" fmla="*/ 2803352 h 2803363"/>
              <a:gd name="connsiteX5" fmla="*/ 0 w 1895698"/>
              <a:gd name="connsiteY5" fmla="*/ 1406810 h 2803363"/>
              <a:gd name="connsiteX0" fmla="*/ 58663 w 1954361"/>
              <a:gd name="connsiteY0" fmla="*/ 1409186 h 2805735"/>
              <a:gd name="connsiteX1" fmla="*/ 203084 w 1954361"/>
              <a:gd name="connsiteY1" fmla="*/ 396697 h 2805735"/>
              <a:gd name="connsiteX2" fmla="*/ 1015479 w 1954361"/>
              <a:gd name="connsiteY2" fmla="*/ 12644 h 2805735"/>
              <a:gd name="connsiteX3" fmla="*/ 1660410 w 1954361"/>
              <a:gd name="connsiteY3" fmla="*/ 806272 h 2805735"/>
              <a:gd name="connsiteX4" fmla="*/ 1924670 w 1954361"/>
              <a:gd name="connsiteY4" fmla="*/ 1390136 h 2805735"/>
              <a:gd name="connsiteX5" fmla="*/ 1015479 w 1954361"/>
              <a:gd name="connsiteY5" fmla="*/ 2805728 h 2805735"/>
              <a:gd name="connsiteX6" fmla="*/ 58663 w 1954361"/>
              <a:gd name="connsiteY6" fmla="*/ 1409186 h 2805735"/>
              <a:gd name="connsiteX0" fmla="*/ 58663 w 1954361"/>
              <a:gd name="connsiteY0" fmla="*/ 1337410 h 2733959"/>
              <a:gd name="connsiteX1" fmla="*/ 203084 w 1954361"/>
              <a:gd name="connsiteY1" fmla="*/ 324921 h 2733959"/>
              <a:gd name="connsiteX2" fmla="*/ 1015479 w 1954361"/>
              <a:gd name="connsiteY2" fmla="*/ 17068 h 2733959"/>
              <a:gd name="connsiteX3" fmla="*/ 1660410 w 1954361"/>
              <a:gd name="connsiteY3" fmla="*/ 734496 h 2733959"/>
              <a:gd name="connsiteX4" fmla="*/ 1924670 w 1954361"/>
              <a:gd name="connsiteY4" fmla="*/ 1318360 h 2733959"/>
              <a:gd name="connsiteX5" fmla="*/ 1015479 w 1954361"/>
              <a:gd name="connsiteY5" fmla="*/ 2733952 h 2733959"/>
              <a:gd name="connsiteX6" fmla="*/ 58663 w 1954361"/>
              <a:gd name="connsiteY6" fmla="*/ 1337410 h 2733959"/>
              <a:gd name="connsiteX0" fmla="*/ 58663 w 1950879"/>
              <a:gd name="connsiteY0" fmla="*/ 1328619 h 2725168"/>
              <a:gd name="connsiteX1" fmla="*/ 203084 w 1950879"/>
              <a:gd name="connsiteY1" fmla="*/ 316130 h 2725168"/>
              <a:gd name="connsiteX2" fmla="*/ 1015479 w 1950879"/>
              <a:gd name="connsiteY2" fmla="*/ 8277 h 2725168"/>
              <a:gd name="connsiteX3" fmla="*/ 1374660 w 1950879"/>
              <a:gd name="connsiteY3" fmla="*/ 144680 h 2725168"/>
              <a:gd name="connsiteX4" fmla="*/ 1660410 w 1950879"/>
              <a:gd name="connsiteY4" fmla="*/ 725705 h 2725168"/>
              <a:gd name="connsiteX5" fmla="*/ 1924670 w 1950879"/>
              <a:gd name="connsiteY5" fmla="*/ 1309569 h 2725168"/>
              <a:gd name="connsiteX6" fmla="*/ 1015479 w 1950879"/>
              <a:gd name="connsiteY6" fmla="*/ 2725161 h 2725168"/>
              <a:gd name="connsiteX7" fmla="*/ 58663 w 1950879"/>
              <a:gd name="connsiteY7" fmla="*/ 1328619 h 2725168"/>
              <a:gd name="connsiteX0" fmla="*/ 6584 w 1898800"/>
              <a:gd name="connsiteY0" fmla="*/ 1328619 h 2786637"/>
              <a:gd name="connsiteX1" fmla="*/ 151005 w 1898800"/>
              <a:gd name="connsiteY1" fmla="*/ 316130 h 2786637"/>
              <a:gd name="connsiteX2" fmla="*/ 963400 w 1898800"/>
              <a:gd name="connsiteY2" fmla="*/ 8277 h 2786637"/>
              <a:gd name="connsiteX3" fmla="*/ 1322581 w 1898800"/>
              <a:gd name="connsiteY3" fmla="*/ 144680 h 2786637"/>
              <a:gd name="connsiteX4" fmla="*/ 1608331 w 1898800"/>
              <a:gd name="connsiteY4" fmla="*/ 725705 h 2786637"/>
              <a:gd name="connsiteX5" fmla="*/ 1872591 w 1898800"/>
              <a:gd name="connsiteY5" fmla="*/ 1309569 h 2786637"/>
              <a:gd name="connsiteX6" fmla="*/ 963400 w 1898800"/>
              <a:gd name="connsiteY6" fmla="*/ 2725161 h 2786637"/>
              <a:gd name="connsiteX7" fmla="*/ 246256 w 1898800"/>
              <a:gd name="connsiteY7" fmla="*/ 2411629 h 2786637"/>
              <a:gd name="connsiteX8" fmla="*/ 6584 w 1898800"/>
              <a:gd name="connsiteY8" fmla="*/ 1328619 h 2786637"/>
              <a:gd name="connsiteX0" fmla="*/ 6584 w 1873260"/>
              <a:gd name="connsiteY0" fmla="*/ 1328619 h 2730433"/>
              <a:gd name="connsiteX1" fmla="*/ 151005 w 1873260"/>
              <a:gd name="connsiteY1" fmla="*/ 316130 h 2730433"/>
              <a:gd name="connsiteX2" fmla="*/ 963400 w 1873260"/>
              <a:gd name="connsiteY2" fmla="*/ 8277 h 2730433"/>
              <a:gd name="connsiteX3" fmla="*/ 1322581 w 1873260"/>
              <a:gd name="connsiteY3" fmla="*/ 144680 h 2730433"/>
              <a:gd name="connsiteX4" fmla="*/ 1608331 w 1873260"/>
              <a:gd name="connsiteY4" fmla="*/ 725705 h 2730433"/>
              <a:gd name="connsiteX5" fmla="*/ 1872591 w 1873260"/>
              <a:gd name="connsiteY5" fmla="*/ 1309569 h 2730433"/>
              <a:gd name="connsiteX6" fmla="*/ 1675005 w 1873260"/>
              <a:gd name="connsiteY6" fmla="*/ 2221129 h 2730433"/>
              <a:gd name="connsiteX7" fmla="*/ 963400 w 1873260"/>
              <a:gd name="connsiteY7" fmla="*/ 2725161 h 2730433"/>
              <a:gd name="connsiteX8" fmla="*/ 246256 w 1873260"/>
              <a:gd name="connsiteY8" fmla="*/ 2411629 h 2730433"/>
              <a:gd name="connsiteX9" fmla="*/ 6584 w 1873260"/>
              <a:gd name="connsiteY9" fmla="*/ 1328619 h 2730433"/>
              <a:gd name="connsiteX0" fmla="*/ 6584 w 1872887"/>
              <a:gd name="connsiteY0" fmla="*/ 1328619 h 2730433"/>
              <a:gd name="connsiteX1" fmla="*/ 151005 w 1872887"/>
              <a:gd name="connsiteY1" fmla="*/ 316130 h 2730433"/>
              <a:gd name="connsiteX2" fmla="*/ 963400 w 1872887"/>
              <a:gd name="connsiteY2" fmla="*/ 8277 h 2730433"/>
              <a:gd name="connsiteX3" fmla="*/ 1322581 w 1872887"/>
              <a:gd name="connsiteY3" fmla="*/ 144680 h 2730433"/>
              <a:gd name="connsiteX4" fmla="*/ 1379731 w 1872887"/>
              <a:gd name="connsiteY4" fmla="*/ 1116230 h 2730433"/>
              <a:gd name="connsiteX5" fmla="*/ 1872591 w 1872887"/>
              <a:gd name="connsiteY5" fmla="*/ 1309569 h 2730433"/>
              <a:gd name="connsiteX6" fmla="*/ 1675005 w 1872887"/>
              <a:gd name="connsiteY6" fmla="*/ 2221129 h 2730433"/>
              <a:gd name="connsiteX7" fmla="*/ 963400 w 1872887"/>
              <a:gd name="connsiteY7" fmla="*/ 2725161 h 2730433"/>
              <a:gd name="connsiteX8" fmla="*/ 246256 w 1872887"/>
              <a:gd name="connsiteY8" fmla="*/ 2411629 h 2730433"/>
              <a:gd name="connsiteX9" fmla="*/ 6584 w 1872887"/>
              <a:gd name="connsiteY9" fmla="*/ 1328619 h 273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2887" h="2730433">
                <a:moveTo>
                  <a:pt x="6584" y="1328619"/>
                </a:moveTo>
                <a:cubicBezTo>
                  <a:pt x="-9291" y="979369"/>
                  <a:pt x="-8464" y="548887"/>
                  <a:pt x="151005" y="316130"/>
                </a:cubicBezTo>
                <a:cubicBezTo>
                  <a:pt x="310474" y="83373"/>
                  <a:pt x="768137" y="36852"/>
                  <a:pt x="963400" y="8277"/>
                </a:cubicBezTo>
                <a:cubicBezTo>
                  <a:pt x="1158663" y="-20298"/>
                  <a:pt x="1215093" y="25109"/>
                  <a:pt x="1322581" y="144680"/>
                </a:cubicBezTo>
                <a:cubicBezTo>
                  <a:pt x="1430069" y="264251"/>
                  <a:pt x="1273775" y="933194"/>
                  <a:pt x="1379731" y="1116230"/>
                </a:cubicBezTo>
                <a:cubicBezTo>
                  <a:pt x="1485687" y="1299266"/>
                  <a:pt x="1885291" y="1096844"/>
                  <a:pt x="1872591" y="1309569"/>
                </a:cubicBezTo>
                <a:cubicBezTo>
                  <a:pt x="1859891" y="1522294"/>
                  <a:pt x="1826537" y="1985197"/>
                  <a:pt x="1675005" y="2221129"/>
                </a:cubicBezTo>
                <a:cubicBezTo>
                  <a:pt x="1523473" y="2457061"/>
                  <a:pt x="1201525" y="2693411"/>
                  <a:pt x="963400" y="2725161"/>
                </a:cubicBezTo>
                <a:cubicBezTo>
                  <a:pt x="725275" y="2756911"/>
                  <a:pt x="405725" y="2644386"/>
                  <a:pt x="246256" y="2411629"/>
                </a:cubicBezTo>
                <a:cubicBezTo>
                  <a:pt x="86787" y="2178872"/>
                  <a:pt x="22459" y="1677869"/>
                  <a:pt x="6584" y="1328619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CD9DD8-E591-4F5F-A3F8-92CAABEAD4B9}"/>
              </a:ext>
            </a:extLst>
          </p:cNvPr>
          <p:cNvSpPr/>
          <p:nvPr/>
        </p:nvSpPr>
        <p:spPr>
          <a:xfrm rot="1375423">
            <a:off x="6226147" y="4654569"/>
            <a:ext cx="1825518" cy="2195659"/>
          </a:xfrm>
          <a:custGeom>
            <a:avLst/>
            <a:gdLst>
              <a:gd name="connsiteX0" fmla="*/ 0 w 1156874"/>
              <a:gd name="connsiteY0" fmla="*/ 1101891 h 2203782"/>
              <a:gd name="connsiteX1" fmla="*/ 578437 w 1156874"/>
              <a:gd name="connsiteY1" fmla="*/ 0 h 2203782"/>
              <a:gd name="connsiteX2" fmla="*/ 1156874 w 1156874"/>
              <a:gd name="connsiteY2" fmla="*/ 1101891 h 2203782"/>
              <a:gd name="connsiteX3" fmla="*/ 578437 w 1156874"/>
              <a:gd name="connsiteY3" fmla="*/ 2203782 h 2203782"/>
              <a:gd name="connsiteX4" fmla="*/ 0 w 1156874"/>
              <a:gd name="connsiteY4" fmla="*/ 1101891 h 2203782"/>
              <a:gd name="connsiteX0" fmla="*/ 0 w 1165112"/>
              <a:gd name="connsiteY0" fmla="*/ 1101891 h 2211950"/>
              <a:gd name="connsiteX1" fmla="*/ 578437 w 1165112"/>
              <a:gd name="connsiteY1" fmla="*/ 0 h 2211950"/>
              <a:gd name="connsiteX2" fmla="*/ 1156874 w 1165112"/>
              <a:gd name="connsiteY2" fmla="*/ 1101891 h 2211950"/>
              <a:gd name="connsiteX3" fmla="*/ 533713 w 1165112"/>
              <a:gd name="connsiteY3" fmla="*/ 1578348 h 2211950"/>
              <a:gd name="connsiteX4" fmla="*/ 578437 w 1165112"/>
              <a:gd name="connsiteY4" fmla="*/ 2203782 h 2211950"/>
              <a:gd name="connsiteX5" fmla="*/ 0 w 1165112"/>
              <a:gd name="connsiteY5" fmla="*/ 1101891 h 2211950"/>
              <a:gd name="connsiteX0" fmla="*/ 0 w 728666"/>
              <a:gd name="connsiteY0" fmla="*/ 1104100 h 2214159"/>
              <a:gd name="connsiteX1" fmla="*/ 578437 w 728666"/>
              <a:gd name="connsiteY1" fmla="*/ 2209 h 2214159"/>
              <a:gd name="connsiteX2" fmla="*/ 704131 w 728666"/>
              <a:gd name="connsiteY2" fmla="*/ 840530 h 2214159"/>
              <a:gd name="connsiteX3" fmla="*/ 533713 w 728666"/>
              <a:gd name="connsiteY3" fmla="*/ 1580557 h 2214159"/>
              <a:gd name="connsiteX4" fmla="*/ 578437 w 728666"/>
              <a:gd name="connsiteY4" fmla="*/ 2205991 h 2214159"/>
              <a:gd name="connsiteX5" fmla="*/ 0 w 728666"/>
              <a:gd name="connsiteY5" fmla="*/ 1104100 h 2214159"/>
              <a:gd name="connsiteX0" fmla="*/ 0 w 1139477"/>
              <a:gd name="connsiteY0" fmla="*/ 1104334 h 2214393"/>
              <a:gd name="connsiteX1" fmla="*/ 578437 w 1139477"/>
              <a:gd name="connsiteY1" fmla="*/ 2443 h 2214393"/>
              <a:gd name="connsiteX2" fmla="*/ 704131 w 1139477"/>
              <a:gd name="connsiteY2" fmla="*/ 840764 h 2214393"/>
              <a:gd name="connsiteX3" fmla="*/ 533713 w 1139477"/>
              <a:gd name="connsiteY3" fmla="*/ 1580791 h 2214393"/>
              <a:gd name="connsiteX4" fmla="*/ 578437 w 1139477"/>
              <a:gd name="connsiteY4" fmla="*/ 2206225 h 2214393"/>
              <a:gd name="connsiteX5" fmla="*/ 0 w 1139477"/>
              <a:gd name="connsiteY5" fmla="*/ 1104334 h 2214393"/>
              <a:gd name="connsiteX0" fmla="*/ 0 w 1179029"/>
              <a:gd name="connsiteY0" fmla="*/ 1103925 h 2213984"/>
              <a:gd name="connsiteX1" fmla="*/ 578437 w 1179029"/>
              <a:gd name="connsiteY1" fmla="*/ 2034 h 2213984"/>
              <a:gd name="connsiteX2" fmla="*/ 754063 w 1179029"/>
              <a:gd name="connsiteY2" fmla="*/ 860606 h 2213984"/>
              <a:gd name="connsiteX3" fmla="*/ 533713 w 1179029"/>
              <a:gd name="connsiteY3" fmla="*/ 1580382 h 2213984"/>
              <a:gd name="connsiteX4" fmla="*/ 578437 w 1179029"/>
              <a:gd name="connsiteY4" fmla="*/ 2205816 h 2213984"/>
              <a:gd name="connsiteX5" fmla="*/ 0 w 1179029"/>
              <a:gd name="connsiteY5" fmla="*/ 1103925 h 2213984"/>
              <a:gd name="connsiteX0" fmla="*/ 0 w 1058183"/>
              <a:gd name="connsiteY0" fmla="*/ 1103953 h 2214012"/>
              <a:gd name="connsiteX1" fmla="*/ 578437 w 1058183"/>
              <a:gd name="connsiteY1" fmla="*/ 2062 h 2214012"/>
              <a:gd name="connsiteX2" fmla="*/ 754063 w 1058183"/>
              <a:gd name="connsiteY2" fmla="*/ 860634 h 2214012"/>
              <a:gd name="connsiteX3" fmla="*/ 533713 w 1058183"/>
              <a:gd name="connsiteY3" fmla="*/ 1580410 h 2214012"/>
              <a:gd name="connsiteX4" fmla="*/ 578437 w 1058183"/>
              <a:gd name="connsiteY4" fmla="*/ 2205844 h 2214012"/>
              <a:gd name="connsiteX5" fmla="*/ 0 w 1058183"/>
              <a:gd name="connsiteY5" fmla="*/ 1103953 h 2214012"/>
              <a:gd name="connsiteX0" fmla="*/ 0 w 1058183"/>
              <a:gd name="connsiteY0" fmla="*/ 1103953 h 2214012"/>
              <a:gd name="connsiteX1" fmla="*/ 578437 w 1058183"/>
              <a:gd name="connsiteY1" fmla="*/ 2062 h 2214012"/>
              <a:gd name="connsiteX2" fmla="*/ 754063 w 1058183"/>
              <a:gd name="connsiteY2" fmla="*/ 860634 h 2214012"/>
              <a:gd name="connsiteX3" fmla="*/ 533713 w 1058183"/>
              <a:gd name="connsiteY3" fmla="*/ 1580410 h 2214012"/>
              <a:gd name="connsiteX4" fmla="*/ 578437 w 1058183"/>
              <a:gd name="connsiteY4" fmla="*/ 2205844 h 2214012"/>
              <a:gd name="connsiteX5" fmla="*/ 0 w 1058183"/>
              <a:gd name="connsiteY5" fmla="*/ 1103953 h 2214012"/>
              <a:gd name="connsiteX0" fmla="*/ 58754 w 1116070"/>
              <a:gd name="connsiteY0" fmla="*/ 1108241 h 2218300"/>
              <a:gd name="connsiteX1" fmla="*/ 84850 w 1116070"/>
              <a:gd name="connsiteY1" fmla="*/ 506652 h 2218300"/>
              <a:gd name="connsiteX2" fmla="*/ 637191 w 1116070"/>
              <a:gd name="connsiteY2" fmla="*/ 6350 h 2218300"/>
              <a:gd name="connsiteX3" fmla="*/ 812817 w 1116070"/>
              <a:gd name="connsiteY3" fmla="*/ 864922 h 2218300"/>
              <a:gd name="connsiteX4" fmla="*/ 592467 w 1116070"/>
              <a:gd name="connsiteY4" fmla="*/ 1584698 h 2218300"/>
              <a:gd name="connsiteX5" fmla="*/ 637191 w 1116070"/>
              <a:gd name="connsiteY5" fmla="*/ 2210132 h 2218300"/>
              <a:gd name="connsiteX6" fmla="*/ 58754 w 1116070"/>
              <a:gd name="connsiteY6" fmla="*/ 1108241 h 2218300"/>
              <a:gd name="connsiteX0" fmla="*/ 58754 w 1117695"/>
              <a:gd name="connsiteY0" fmla="*/ 1019851 h 2129910"/>
              <a:gd name="connsiteX1" fmla="*/ 84850 w 1117695"/>
              <a:gd name="connsiteY1" fmla="*/ 418262 h 2129910"/>
              <a:gd name="connsiteX2" fmla="*/ 644263 w 1117695"/>
              <a:gd name="connsiteY2" fmla="*/ 8045 h 2129910"/>
              <a:gd name="connsiteX3" fmla="*/ 812817 w 1117695"/>
              <a:gd name="connsiteY3" fmla="*/ 776532 h 2129910"/>
              <a:gd name="connsiteX4" fmla="*/ 592467 w 1117695"/>
              <a:gd name="connsiteY4" fmla="*/ 1496308 h 2129910"/>
              <a:gd name="connsiteX5" fmla="*/ 637191 w 1117695"/>
              <a:gd name="connsiteY5" fmla="*/ 2121742 h 2129910"/>
              <a:gd name="connsiteX6" fmla="*/ 58754 w 1117695"/>
              <a:gd name="connsiteY6" fmla="*/ 1019851 h 2129910"/>
              <a:gd name="connsiteX0" fmla="*/ 72009 w 1102274"/>
              <a:gd name="connsiteY0" fmla="*/ 1038749 h 2129346"/>
              <a:gd name="connsiteX1" fmla="*/ 69429 w 1102274"/>
              <a:gd name="connsiteY1" fmla="*/ 418262 h 2129346"/>
              <a:gd name="connsiteX2" fmla="*/ 628842 w 1102274"/>
              <a:gd name="connsiteY2" fmla="*/ 8045 h 2129346"/>
              <a:gd name="connsiteX3" fmla="*/ 797396 w 1102274"/>
              <a:gd name="connsiteY3" fmla="*/ 776532 h 2129346"/>
              <a:gd name="connsiteX4" fmla="*/ 577046 w 1102274"/>
              <a:gd name="connsiteY4" fmla="*/ 1496308 h 2129346"/>
              <a:gd name="connsiteX5" fmla="*/ 621770 w 1102274"/>
              <a:gd name="connsiteY5" fmla="*/ 2121742 h 2129346"/>
              <a:gd name="connsiteX6" fmla="*/ 72009 w 1102274"/>
              <a:gd name="connsiteY6" fmla="*/ 1038749 h 2129346"/>
              <a:gd name="connsiteX0" fmla="*/ 815721 w 1845986"/>
              <a:gd name="connsiteY0" fmla="*/ 1038749 h 2126327"/>
              <a:gd name="connsiteX1" fmla="*/ 813141 w 1845986"/>
              <a:gd name="connsiteY1" fmla="*/ 418262 h 2126327"/>
              <a:gd name="connsiteX2" fmla="*/ 1372554 w 1845986"/>
              <a:gd name="connsiteY2" fmla="*/ 8045 h 2126327"/>
              <a:gd name="connsiteX3" fmla="*/ 1541108 w 1845986"/>
              <a:gd name="connsiteY3" fmla="*/ 776532 h 2126327"/>
              <a:gd name="connsiteX4" fmla="*/ 1320758 w 1845986"/>
              <a:gd name="connsiteY4" fmla="*/ 1496308 h 2126327"/>
              <a:gd name="connsiteX5" fmla="*/ 1365482 w 1845986"/>
              <a:gd name="connsiteY5" fmla="*/ 2121742 h 2126327"/>
              <a:gd name="connsiteX6" fmla="*/ 7590 w 1845986"/>
              <a:gd name="connsiteY6" fmla="*/ 1741400 h 2126327"/>
              <a:gd name="connsiteX7" fmla="*/ 815721 w 1845986"/>
              <a:gd name="connsiteY7" fmla="*/ 1038749 h 2126327"/>
              <a:gd name="connsiteX0" fmla="*/ 796004 w 1846172"/>
              <a:gd name="connsiteY0" fmla="*/ 1016141 h 2126327"/>
              <a:gd name="connsiteX1" fmla="*/ 813327 w 1846172"/>
              <a:gd name="connsiteY1" fmla="*/ 418262 h 2126327"/>
              <a:gd name="connsiteX2" fmla="*/ 1372740 w 1846172"/>
              <a:gd name="connsiteY2" fmla="*/ 8045 h 2126327"/>
              <a:gd name="connsiteX3" fmla="*/ 1541294 w 1846172"/>
              <a:gd name="connsiteY3" fmla="*/ 776532 h 2126327"/>
              <a:gd name="connsiteX4" fmla="*/ 1320944 w 1846172"/>
              <a:gd name="connsiteY4" fmla="*/ 1496308 h 2126327"/>
              <a:gd name="connsiteX5" fmla="*/ 1365668 w 1846172"/>
              <a:gd name="connsiteY5" fmla="*/ 2121742 h 2126327"/>
              <a:gd name="connsiteX6" fmla="*/ 7776 w 1846172"/>
              <a:gd name="connsiteY6" fmla="*/ 1741400 h 2126327"/>
              <a:gd name="connsiteX7" fmla="*/ 796004 w 1846172"/>
              <a:gd name="connsiteY7" fmla="*/ 1016141 h 2126327"/>
              <a:gd name="connsiteX0" fmla="*/ 796004 w 1846172"/>
              <a:gd name="connsiteY0" fmla="*/ 1016141 h 2229339"/>
              <a:gd name="connsiteX1" fmla="*/ 813327 w 1846172"/>
              <a:gd name="connsiteY1" fmla="*/ 418262 h 2229339"/>
              <a:gd name="connsiteX2" fmla="*/ 1372740 w 1846172"/>
              <a:gd name="connsiteY2" fmla="*/ 8045 h 2229339"/>
              <a:gd name="connsiteX3" fmla="*/ 1541294 w 1846172"/>
              <a:gd name="connsiteY3" fmla="*/ 776532 h 2229339"/>
              <a:gd name="connsiteX4" fmla="*/ 1320944 w 1846172"/>
              <a:gd name="connsiteY4" fmla="*/ 1496308 h 2229339"/>
              <a:gd name="connsiteX5" fmla="*/ 1365668 w 1846172"/>
              <a:gd name="connsiteY5" fmla="*/ 2121742 h 2229339"/>
              <a:gd name="connsiteX6" fmla="*/ 405834 w 1846172"/>
              <a:gd name="connsiteY6" fmla="*/ 2193565 h 2229339"/>
              <a:gd name="connsiteX7" fmla="*/ 7776 w 1846172"/>
              <a:gd name="connsiteY7" fmla="*/ 1741400 h 2229339"/>
              <a:gd name="connsiteX8" fmla="*/ 796004 w 1846172"/>
              <a:gd name="connsiteY8" fmla="*/ 1016141 h 2229339"/>
              <a:gd name="connsiteX0" fmla="*/ 796004 w 1846172"/>
              <a:gd name="connsiteY0" fmla="*/ 1016141 h 2201704"/>
              <a:gd name="connsiteX1" fmla="*/ 813327 w 1846172"/>
              <a:gd name="connsiteY1" fmla="*/ 418262 h 2201704"/>
              <a:gd name="connsiteX2" fmla="*/ 1372740 w 1846172"/>
              <a:gd name="connsiteY2" fmla="*/ 8045 h 2201704"/>
              <a:gd name="connsiteX3" fmla="*/ 1541294 w 1846172"/>
              <a:gd name="connsiteY3" fmla="*/ 776532 h 2201704"/>
              <a:gd name="connsiteX4" fmla="*/ 1320944 w 1846172"/>
              <a:gd name="connsiteY4" fmla="*/ 1496308 h 2201704"/>
              <a:gd name="connsiteX5" fmla="*/ 1133249 w 1846172"/>
              <a:gd name="connsiteY5" fmla="*/ 1816705 h 2201704"/>
              <a:gd name="connsiteX6" fmla="*/ 405834 w 1846172"/>
              <a:gd name="connsiteY6" fmla="*/ 2193565 h 2201704"/>
              <a:gd name="connsiteX7" fmla="*/ 7776 w 1846172"/>
              <a:gd name="connsiteY7" fmla="*/ 1741400 h 2201704"/>
              <a:gd name="connsiteX8" fmla="*/ 796004 w 1846172"/>
              <a:gd name="connsiteY8" fmla="*/ 1016141 h 2201704"/>
              <a:gd name="connsiteX0" fmla="*/ 796004 w 1825518"/>
              <a:gd name="connsiteY0" fmla="*/ 1010096 h 2195659"/>
              <a:gd name="connsiteX1" fmla="*/ 813327 w 1825518"/>
              <a:gd name="connsiteY1" fmla="*/ 412217 h 2195659"/>
              <a:gd name="connsiteX2" fmla="*/ 1372740 w 1825518"/>
              <a:gd name="connsiteY2" fmla="*/ 2000 h 2195659"/>
              <a:gd name="connsiteX3" fmla="*/ 1823120 w 1825518"/>
              <a:gd name="connsiteY3" fmla="*/ 574652 h 2195659"/>
              <a:gd name="connsiteX4" fmla="*/ 1541294 w 1825518"/>
              <a:gd name="connsiteY4" fmla="*/ 770487 h 2195659"/>
              <a:gd name="connsiteX5" fmla="*/ 1320944 w 1825518"/>
              <a:gd name="connsiteY5" fmla="*/ 1490263 h 2195659"/>
              <a:gd name="connsiteX6" fmla="*/ 1133249 w 1825518"/>
              <a:gd name="connsiteY6" fmla="*/ 1810660 h 2195659"/>
              <a:gd name="connsiteX7" fmla="*/ 405834 w 1825518"/>
              <a:gd name="connsiteY7" fmla="*/ 2187520 h 2195659"/>
              <a:gd name="connsiteX8" fmla="*/ 7776 w 1825518"/>
              <a:gd name="connsiteY8" fmla="*/ 1735355 h 2195659"/>
              <a:gd name="connsiteX9" fmla="*/ 796004 w 1825518"/>
              <a:gd name="connsiteY9" fmla="*/ 1010096 h 219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518" h="2195659">
                <a:moveTo>
                  <a:pt x="796004" y="1010096"/>
                </a:moveTo>
                <a:cubicBezTo>
                  <a:pt x="930262" y="789573"/>
                  <a:pt x="716921" y="595865"/>
                  <a:pt x="813327" y="412217"/>
                </a:cubicBezTo>
                <a:cubicBezTo>
                  <a:pt x="909733" y="228569"/>
                  <a:pt x="1204441" y="-25073"/>
                  <a:pt x="1372740" y="2000"/>
                </a:cubicBezTo>
                <a:cubicBezTo>
                  <a:pt x="1541039" y="29073"/>
                  <a:pt x="1795028" y="446571"/>
                  <a:pt x="1823120" y="574652"/>
                </a:cubicBezTo>
                <a:cubicBezTo>
                  <a:pt x="1851212" y="702733"/>
                  <a:pt x="1624990" y="617885"/>
                  <a:pt x="1541294" y="770487"/>
                </a:cubicBezTo>
                <a:cubicBezTo>
                  <a:pt x="1423459" y="1013005"/>
                  <a:pt x="1417350" y="1306615"/>
                  <a:pt x="1320944" y="1490263"/>
                </a:cubicBezTo>
                <a:cubicBezTo>
                  <a:pt x="1224538" y="1673911"/>
                  <a:pt x="1285767" y="1694451"/>
                  <a:pt x="1133249" y="1810660"/>
                </a:cubicBezTo>
                <a:cubicBezTo>
                  <a:pt x="980731" y="1926869"/>
                  <a:pt x="632149" y="2250910"/>
                  <a:pt x="405834" y="2187520"/>
                </a:cubicBezTo>
                <a:cubicBezTo>
                  <a:pt x="179519" y="2124130"/>
                  <a:pt x="-38129" y="1899374"/>
                  <a:pt x="7776" y="1735355"/>
                </a:cubicBezTo>
                <a:cubicBezTo>
                  <a:pt x="-83851" y="1554856"/>
                  <a:pt x="661746" y="1230619"/>
                  <a:pt x="796004" y="1010096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46">
            <a:extLst>
              <a:ext uri="{FF2B5EF4-FFF2-40B4-BE49-F238E27FC236}">
                <a16:creationId xmlns:a16="http://schemas.microsoft.com/office/drawing/2014/main" id="{2A2EF4DB-D545-4C68-9CD5-989B8878865D}"/>
              </a:ext>
            </a:extLst>
          </p:cNvPr>
          <p:cNvSpPr/>
          <p:nvPr/>
        </p:nvSpPr>
        <p:spPr>
          <a:xfrm rot="1375423">
            <a:off x="7613091" y="4769887"/>
            <a:ext cx="1829244" cy="2195658"/>
          </a:xfrm>
          <a:custGeom>
            <a:avLst/>
            <a:gdLst>
              <a:gd name="connsiteX0" fmla="*/ 0 w 1156874"/>
              <a:gd name="connsiteY0" fmla="*/ 1101891 h 2203782"/>
              <a:gd name="connsiteX1" fmla="*/ 578437 w 1156874"/>
              <a:gd name="connsiteY1" fmla="*/ 0 h 2203782"/>
              <a:gd name="connsiteX2" fmla="*/ 1156874 w 1156874"/>
              <a:gd name="connsiteY2" fmla="*/ 1101891 h 2203782"/>
              <a:gd name="connsiteX3" fmla="*/ 578437 w 1156874"/>
              <a:gd name="connsiteY3" fmla="*/ 2203782 h 2203782"/>
              <a:gd name="connsiteX4" fmla="*/ 0 w 1156874"/>
              <a:gd name="connsiteY4" fmla="*/ 1101891 h 2203782"/>
              <a:gd name="connsiteX0" fmla="*/ 0 w 1165112"/>
              <a:gd name="connsiteY0" fmla="*/ 1101891 h 2211950"/>
              <a:gd name="connsiteX1" fmla="*/ 578437 w 1165112"/>
              <a:gd name="connsiteY1" fmla="*/ 0 h 2211950"/>
              <a:gd name="connsiteX2" fmla="*/ 1156874 w 1165112"/>
              <a:gd name="connsiteY2" fmla="*/ 1101891 h 2211950"/>
              <a:gd name="connsiteX3" fmla="*/ 533713 w 1165112"/>
              <a:gd name="connsiteY3" fmla="*/ 1578348 h 2211950"/>
              <a:gd name="connsiteX4" fmla="*/ 578437 w 1165112"/>
              <a:gd name="connsiteY4" fmla="*/ 2203782 h 2211950"/>
              <a:gd name="connsiteX5" fmla="*/ 0 w 1165112"/>
              <a:gd name="connsiteY5" fmla="*/ 1101891 h 2211950"/>
              <a:gd name="connsiteX0" fmla="*/ 0 w 728666"/>
              <a:gd name="connsiteY0" fmla="*/ 1104100 h 2214159"/>
              <a:gd name="connsiteX1" fmla="*/ 578437 w 728666"/>
              <a:gd name="connsiteY1" fmla="*/ 2209 h 2214159"/>
              <a:gd name="connsiteX2" fmla="*/ 704131 w 728666"/>
              <a:gd name="connsiteY2" fmla="*/ 840530 h 2214159"/>
              <a:gd name="connsiteX3" fmla="*/ 533713 w 728666"/>
              <a:gd name="connsiteY3" fmla="*/ 1580557 h 2214159"/>
              <a:gd name="connsiteX4" fmla="*/ 578437 w 728666"/>
              <a:gd name="connsiteY4" fmla="*/ 2205991 h 2214159"/>
              <a:gd name="connsiteX5" fmla="*/ 0 w 728666"/>
              <a:gd name="connsiteY5" fmla="*/ 1104100 h 2214159"/>
              <a:gd name="connsiteX0" fmla="*/ 0 w 1139477"/>
              <a:gd name="connsiteY0" fmla="*/ 1104334 h 2214393"/>
              <a:gd name="connsiteX1" fmla="*/ 578437 w 1139477"/>
              <a:gd name="connsiteY1" fmla="*/ 2443 h 2214393"/>
              <a:gd name="connsiteX2" fmla="*/ 704131 w 1139477"/>
              <a:gd name="connsiteY2" fmla="*/ 840764 h 2214393"/>
              <a:gd name="connsiteX3" fmla="*/ 533713 w 1139477"/>
              <a:gd name="connsiteY3" fmla="*/ 1580791 h 2214393"/>
              <a:gd name="connsiteX4" fmla="*/ 578437 w 1139477"/>
              <a:gd name="connsiteY4" fmla="*/ 2206225 h 2214393"/>
              <a:gd name="connsiteX5" fmla="*/ 0 w 1139477"/>
              <a:gd name="connsiteY5" fmla="*/ 1104334 h 2214393"/>
              <a:gd name="connsiteX0" fmla="*/ 0 w 1179029"/>
              <a:gd name="connsiteY0" fmla="*/ 1103925 h 2213984"/>
              <a:gd name="connsiteX1" fmla="*/ 578437 w 1179029"/>
              <a:gd name="connsiteY1" fmla="*/ 2034 h 2213984"/>
              <a:gd name="connsiteX2" fmla="*/ 754063 w 1179029"/>
              <a:gd name="connsiteY2" fmla="*/ 860606 h 2213984"/>
              <a:gd name="connsiteX3" fmla="*/ 533713 w 1179029"/>
              <a:gd name="connsiteY3" fmla="*/ 1580382 h 2213984"/>
              <a:gd name="connsiteX4" fmla="*/ 578437 w 1179029"/>
              <a:gd name="connsiteY4" fmla="*/ 2205816 h 2213984"/>
              <a:gd name="connsiteX5" fmla="*/ 0 w 1179029"/>
              <a:gd name="connsiteY5" fmla="*/ 1103925 h 2213984"/>
              <a:gd name="connsiteX0" fmla="*/ 0 w 1058183"/>
              <a:gd name="connsiteY0" fmla="*/ 1103953 h 2214012"/>
              <a:gd name="connsiteX1" fmla="*/ 578437 w 1058183"/>
              <a:gd name="connsiteY1" fmla="*/ 2062 h 2214012"/>
              <a:gd name="connsiteX2" fmla="*/ 754063 w 1058183"/>
              <a:gd name="connsiteY2" fmla="*/ 860634 h 2214012"/>
              <a:gd name="connsiteX3" fmla="*/ 533713 w 1058183"/>
              <a:gd name="connsiteY3" fmla="*/ 1580410 h 2214012"/>
              <a:gd name="connsiteX4" fmla="*/ 578437 w 1058183"/>
              <a:gd name="connsiteY4" fmla="*/ 2205844 h 2214012"/>
              <a:gd name="connsiteX5" fmla="*/ 0 w 1058183"/>
              <a:gd name="connsiteY5" fmla="*/ 1103953 h 2214012"/>
              <a:gd name="connsiteX0" fmla="*/ 0 w 1058183"/>
              <a:gd name="connsiteY0" fmla="*/ 1103953 h 2214012"/>
              <a:gd name="connsiteX1" fmla="*/ 578437 w 1058183"/>
              <a:gd name="connsiteY1" fmla="*/ 2062 h 2214012"/>
              <a:gd name="connsiteX2" fmla="*/ 754063 w 1058183"/>
              <a:gd name="connsiteY2" fmla="*/ 860634 h 2214012"/>
              <a:gd name="connsiteX3" fmla="*/ 533713 w 1058183"/>
              <a:gd name="connsiteY3" fmla="*/ 1580410 h 2214012"/>
              <a:gd name="connsiteX4" fmla="*/ 578437 w 1058183"/>
              <a:gd name="connsiteY4" fmla="*/ 2205844 h 2214012"/>
              <a:gd name="connsiteX5" fmla="*/ 0 w 1058183"/>
              <a:gd name="connsiteY5" fmla="*/ 1103953 h 2214012"/>
              <a:gd name="connsiteX0" fmla="*/ 58754 w 1116070"/>
              <a:gd name="connsiteY0" fmla="*/ 1108241 h 2218300"/>
              <a:gd name="connsiteX1" fmla="*/ 84850 w 1116070"/>
              <a:gd name="connsiteY1" fmla="*/ 506652 h 2218300"/>
              <a:gd name="connsiteX2" fmla="*/ 637191 w 1116070"/>
              <a:gd name="connsiteY2" fmla="*/ 6350 h 2218300"/>
              <a:gd name="connsiteX3" fmla="*/ 812817 w 1116070"/>
              <a:gd name="connsiteY3" fmla="*/ 864922 h 2218300"/>
              <a:gd name="connsiteX4" fmla="*/ 592467 w 1116070"/>
              <a:gd name="connsiteY4" fmla="*/ 1584698 h 2218300"/>
              <a:gd name="connsiteX5" fmla="*/ 637191 w 1116070"/>
              <a:gd name="connsiteY5" fmla="*/ 2210132 h 2218300"/>
              <a:gd name="connsiteX6" fmla="*/ 58754 w 1116070"/>
              <a:gd name="connsiteY6" fmla="*/ 1108241 h 2218300"/>
              <a:gd name="connsiteX0" fmla="*/ 58754 w 1117695"/>
              <a:gd name="connsiteY0" fmla="*/ 1019851 h 2129910"/>
              <a:gd name="connsiteX1" fmla="*/ 84850 w 1117695"/>
              <a:gd name="connsiteY1" fmla="*/ 418262 h 2129910"/>
              <a:gd name="connsiteX2" fmla="*/ 644263 w 1117695"/>
              <a:gd name="connsiteY2" fmla="*/ 8045 h 2129910"/>
              <a:gd name="connsiteX3" fmla="*/ 812817 w 1117695"/>
              <a:gd name="connsiteY3" fmla="*/ 776532 h 2129910"/>
              <a:gd name="connsiteX4" fmla="*/ 592467 w 1117695"/>
              <a:gd name="connsiteY4" fmla="*/ 1496308 h 2129910"/>
              <a:gd name="connsiteX5" fmla="*/ 637191 w 1117695"/>
              <a:gd name="connsiteY5" fmla="*/ 2121742 h 2129910"/>
              <a:gd name="connsiteX6" fmla="*/ 58754 w 1117695"/>
              <a:gd name="connsiteY6" fmla="*/ 1019851 h 2129910"/>
              <a:gd name="connsiteX0" fmla="*/ 72009 w 1102274"/>
              <a:gd name="connsiteY0" fmla="*/ 1038749 h 2129346"/>
              <a:gd name="connsiteX1" fmla="*/ 69429 w 1102274"/>
              <a:gd name="connsiteY1" fmla="*/ 418262 h 2129346"/>
              <a:gd name="connsiteX2" fmla="*/ 628842 w 1102274"/>
              <a:gd name="connsiteY2" fmla="*/ 8045 h 2129346"/>
              <a:gd name="connsiteX3" fmla="*/ 797396 w 1102274"/>
              <a:gd name="connsiteY3" fmla="*/ 776532 h 2129346"/>
              <a:gd name="connsiteX4" fmla="*/ 577046 w 1102274"/>
              <a:gd name="connsiteY4" fmla="*/ 1496308 h 2129346"/>
              <a:gd name="connsiteX5" fmla="*/ 621770 w 1102274"/>
              <a:gd name="connsiteY5" fmla="*/ 2121742 h 2129346"/>
              <a:gd name="connsiteX6" fmla="*/ 72009 w 1102274"/>
              <a:gd name="connsiteY6" fmla="*/ 1038749 h 2129346"/>
              <a:gd name="connsiteX0" fmla="*/ 815721 w 1845986"/>
              <a:gd name="connsiteY0" fmla="*/ 1038749 h 2126327"/>
              <a:gd name="connsiteX1" fmla="*/ 813141 w 1845986"/>
              <a:gd name="connsiteY1" fmla="*/ 418262 h 2126327"/>
              <a:gd name="connsiteX2" fmla="*/ 1372554 w 1845986"/>
              <a:gd name="connsiteY2" fmla="*/ 8045 h 2126327"/>
              <a:gd name="connsiteX3" fmla="*/ 1541108 w 1845986"/>
              <a:gd name="connsiteY3" fmla="*/ 776532 h 2126327"/>
              <a:gd name="connsiteX4" fmla="*/ 1320758 w 1845986"/>
              <a:gd name="connsiteY4" fmla="*/ 1496308 h 2126327"/>
              <a:gd name="connsiteX5" fmla="*/ 1365482 w 1845986"/>
              <a:gd name="connsiteY5" fmla="*/ 2121742 h 2126327"/>
              <a:gd name="connsiteX6" fmla="*/ 7590 w 1845986"/>
              <a:gd name="connsiteY6" fmla="*/ 1741400 h 2126327"/>
              <a:gd name="connsiteX7" fmla="*/ 815721 w 1845986"/>
              <a:gd name="connsiteY7" fmla="*/ 1038749 h 2126327"/>
              <a:gd name="connsiteX0" fmla="*/ 796004 w 1846172"/>
              <a:gd name="connsiteY0" fmla="*/ 1016141 h 2126327"/>
              <a:gd name="connsiteX1" fmla="*/ 813327 w 1846172"/>
              <a:gd name="connsiteY1" fmla="*/ 418262 h 2126327"/>
              <a:gd name="connsiteX2" fmla="*/ 1372740 w 1846172"/>
              <a:gd name="connsiteY2" fmla="*/ 8045 h 2126327"/>
              <a:gd name="connsiteX3" fmla="*/ 1541294 w 1846172"/>
              <a:gd name="connsiteY3" fmla="*/ 776532 h 2126327"/>
              <a:gd name="connsiteX4" fmla="*/ 1320944 w 1846172"/>
              <a:gd name="connsiteY4" fmla="*/ 1496308 h 2126327"/>
              <a:gd name="connsiteX5" fmla="*/ 1365668 w 1846172"/>
              <a:gd name="connsiteY5" fmla="*/ 2121742 h 2126327"/>
              <a:gd name="connsiteX6" fmla="*/ 7776 w 1846172"/>
              <a:gd name="connsiteY6" fmla="*/ 1741400 h 2126327"/>
              <a:gd name="connsiteX7" fmla="*/ 796004 w 1846172"/>
              <a:gd name="connsiteY7" fmla="*/ 1016141 h 2126327"/>
              <a:gd name="connsiteX0" fmla="*/ 796004 w 1846172"/>
              <a:gd name="connsiteY0" fmla="*/ 1016141 h 2229339"/>
              <a:gd name="connsiteX1" fmla="*/ 813327 w 1846172"/>
              <a:gd name="connsiteY1" fmla="*/ 418262 h 2229339"/>
              <a:gd name="connsiteX2" fmla="*/ 1372740 w 1846172"/>
              <a:gd name="connsiteY2" fmla="*/ 8045 h 2229339"/>
              <a:gd name="connsiteX3" fmla="*/ 1541294 w 1846172"/>
              <a:gd name="connsiteY3" fmla="*/ 776532 h 2229339"/>
              <a:gd name="connsiteX4" fmla="*/ 1320944 w 1846172"/>
              <a:gd name="connsiteY4" fmla="*/ 1496308 h 2229339"/>
              <a:gd name="connsiteX5" fmla="*/ 1365668 w 1846172"/>
              <a:gd name="connsiteY5" fmla="*/ 2121742 h 2229339"/>
              <a:gd name="connsiteX6" fmla="*/ 405834 w 1846172"/>
              <a:gd name="connsiteY6" fmla="*/ 2193565 h 2229339"/>
              <a:gd name="connsiteX7" fmla="*/ 7776 w 1846172"/>
              <a:gd name="connsiteY7" fmla="*/ 1741400 h 2229339"/>
              <a:gd name="connsiteX8" fmla="*/ 796004 w 1846172"/>
              <a:gd name="connsiteY8" fmla="*/ 1016141 h 2229339"/>
              <a:gd name="connsiteX0" fmla="*/ 796004 w 1846172"/>
              <a:gd name="connsiteY0" fmla="*/ 1016141 h 2201704"/>
              <a:gd name="connsiteX1" fmla="*/ 813327 w 1846172"/>
              <a:gd name="connsiteY1" fmla="*/ 418262 h 2201704"/>
              <a:gd name="connsiteX2" fmla="*/ 1372740 w 1846172"/>
              <a:gd name="connsiteY2" fmla="*/ 8045 h 2201704"/>
              <a:gd name="connsiteX3" fmla="*/ 1541294 w 1846172"/>
              <a:gd name="connsiteY3" fmla="*/ 776532 h 2201704"/>
              <a:gd name="connsiteX4" fmla="*/ 1320944 w 1846172"/>
              <a:gd name="connsiteY4" fmla="*/ 1496308 h 2201704"/>
              <a:gd name="connsiteX5" fmla="*/ 1133249 w 1846172"/>
              <a:gd name="connsiteY5" fmla="*/ 1816705 h 2201704"/>
              <a:gd name="connsiteX6" fmla="*/ 405834 w 1846172"/>
              <a:gd name="connsiteY6" fmla="*/ 2193565 h 2201704"/>
              <a:gd name="connsiteX7" fmla="*/ 7776 w 1846172"/>
              <a:gd name="connsiteY7" fmla="*/ 1741400 h 2201704"/>
              <a:gd name="connsiteX8" fmla="*/ 796004 w 1846172"/>
              <a:gd name="connsiteY8" fmla="*/ 1016141 h 2201704"/>
              <a:gd name="connsiteX0" fmla="*/ 796004 w 1825518"/>
              <a:gd name="connsiteY0" fmla="*/ 1010096 h 2195659"/>
              <a:gd name="connsiteX1" fmla="*/ 813327 w 1825518"/>
              <a:gd name="connsiteY1" fmla="*/ 412217 h 2195659"/>
              <a:gd name="connsiteX2" fmla="*/ 1372740 w 1825518"/>
              <a:gd name="connsiteY2" fmla="*/ 2000 h 2195659"/>
              <a:gd name="connsiteX3" fmla="*/ 1823120 w 1825518"/>
              <a:gd name="connsiteY3" fmla="*/ 574652 h 2195659"/>
              <a:gd name="connsiteX4" fmla="*/ 1541294 w 1825518"/>
              <a:gd name="connsiteY4" fmla="*/ 770487 h 2195659"/>
              <a:gd name="connsiteX5" fmla="*/ 1320944 w 1825518"/>
              <a:gd name="connsiteY5" fmla="*/ 1490263 h 2195659"/>
              <a:gd name="connsiteX6" fmla="*/ 1133249 w 1825518"/>
              <a:gd name="connsiteY6" fmla="*/ 1810660 h 2195659"/>
              <a:gd name="connsiteX7" fmla="*/ 405834 w 1825518"/>
              <a:gd name="connsiteY7" fmla="*/ 2187520 h 2195659"/>
              <a:gd name="connsiteX8" fmla="*/ 7776 w 1825518"/>
              <a:gd name="connsiteY8" fmla="*/ 1735355 h 2195659"/>
              <a:gd name="connsiteX9" fmla="*/ 796004 w 1825518"/>
              <a:gd name="connsiteY9" fmla="*/ 1010096 h 2195659"/>
              <a:gd name="connsiteX0" fmla="*/ 629688 w 1827547"/>
              <a:gd name="connsiteY0" fmla="*/ 905479 h 2195659"/>
              <a:gd name="connsiteX1" fmla="*/ 815356 w 1827547"/>
              <a:gd name="connsiteY1" fmla="*/ 412217 h 2195659"/>
              <a:gd name="connsiteX2" fmla="*/ 1374769 w 1827547"/>
              <a:gd name="connsiteY2" fmla="*/ 2000 h 2195659"/>
              <a:gd name="connsiteX3" fmla="*/ 1825149 w 1827547"/>
              <a:gd name="connsiteY3" fmla="*/ 574652 h 2195659"/>
              <a:gd name="connsiteX4" fmla="*/ 1543323 w 1827547"/>
              <a:gd name="connsiteY4" fmla="*/ 770487 h 2195659"/>
              <a:gd name="connsiteX5" fmla="*/ 1322973 w 1827547"/>
              <a:gd name="connsiteY5" fmla="*/ 1490263 h 2195659"/>
              <a:gd name="connsiteX6" fmla="*/ 1135278 w 1827547"/>
              <a:gd name="connsiteY6" fmla="*/ 1810660 h 2195659"/>
              <a:gd name="connsiteX7" fmla="*/ 407863 w 1827547"/>
              <a:gd name="connsiteY7" fmla="*/ 2187520 h 2195659"/>
              <a:gd name="connsiteX8" fmla="*/ 9805 w 1827547"/>
              <a:gd name="connsiteY8" fmla="*/ 1735355 h 2195659"/>
              <a:gd name="connsiteX9" fmla="*/ 629688 w 1827547"/>
              <a:gd name="connsiteY9" fmla="*/ 905479 h 2195659"/>
              <a:gd name="connsiteX0" fmla="*/ 629688 w 1827547"/>
              <a:gd name="connsiteY0" fmla="*/ 905479 h 2195658"/>
              <a:gd name="connsiteX1" fmla="*/ 815356 w 1827547"/>
              <a:gd name="connsiteY1" fmla="*/ 412217 h 2195658"/>
              <a:gd name="connsiteX2" fmla="*/ 1374769 w 1827547"/>
              <a:gd name="connsiteY2" fmla="*/ 2000 h 2195658"/>
              <a:gd name="connsiteX3" fmla="*/ 1825149 w 1827547"/>
              <a:gd name="connsiteY3" fmla="*/ 574652 h 2195658"/>
              <a:gd name="connsiteX4" fmla="*/ 1543323 w 1827547"/>
              <a:gd name="connsiteY4" fmla="*/ 770487 h 2195658"/>
              <a:gd name="connsiteX5" fmla="*/ 1395512 w 1827547"/>
              <a:gd name="connsiteY5" fmla="*/ 1490611 h 2195658"/>
              <a:gd name="connsiteX6" fmla="*/ 1135278 w 1827547"/>
              <a:gd name="connsiteY6" fmla="*/ 1810660 h 2195658"/>
              <a:gd name="connsiteX7" fmla="*/ 407863 w 1827547"/>
              <a:gd name="connsiteY7" fmla="*/ 2187520 h 2195658"/>
              <a:gd name="connsiteX8" fmla="*/ 9805 w 1827547"/>
              <a:gd name="connsiteY8" fmla="*/ 1735355 h 2195658"/>
              <a:gd name="connsiteX9" fmla="*/ 629688 w 1827547"/>
              <a:gd name="connsiteY9" fmla="*/ 905479 h 2195658"/>
              <a:gd name="connsiteX0" fmla="*/ 629688 w 1827547"/>
              <a:gd name="connsiteY0" fmla="*/ 905479 h 2195658"/>
              <a:gd name="connsiteX1" fmla="*/ 815356 w 1827547"/>
              <a:gd name="connsiteY1" fmla="*/ 412217 h 2195658"/>
              <a:gd name="connsiteX2" fmla="*/ 1374769 w 1827547"/>
              <a:gd name="connsiteY2" fmla="*/ 2000 h 2195658"/>
              <a:gd name="connsiteX3" fmla="*/ 1825149 w 1827547"/>
              <a:gd name="connsiteY3" fmla="*/ 574652 h 2195658"/>
              <a:gd name="connsiteX4" fmla="*/ 1543323 w 1827547"/>
              <a:gd name="connsiteY4" fmla="*/ 770487 h 2195658"/>
              <a:gd name="connsiteX5" fmla="*/ 1395512 w 1827547"/>
              <a:gd name="connsiteY5" fmla="*/ 1490611 h 2195658"/>
              <a:gd name="connsiteX6" fmla="*/ 1135278 w 1827547"/>
              <a:gd name="connsiteY6" fmla="*/ 1810660 h 2195658"/>
              <a:gd name="connsiteX7" fmla="*/ 407863 w 1827547"/>
              <a:gd name="connsiteY7" fmla="*/ 2187520 h 2195658"/>
              <a:gd name="connsiteX8" fmla="*/ 9805 w 1827547"/>
              <a:gd name="connsiteY8" fmla="*/ 1735355 h 2195658"/>
              <a:gd name="connsiteX9" fmla="*/ 629688 w 1827547"/>
              <a:gd name="connsiteY9" fmla="*/ 905479 h 2195658"/>
              <a:gd name="connsiteX0" fmla="*/ 629688 w 1829244"/>
              <a:gd name="connsiteY0" fmla="*/ 905479 h 2195658"/>
              <a:gd name="connsiteX1" fmla="*/ 815356 w 1829244"/>
              <a:gd name="connsiteY1" fmla="*/ 412217 h 2195658"/>
              <a:gd name="connsiteX2" fmla="*/ 1374769 w 1829244"/>
              <a:gd name="connsiteY2" fmla="*/ 2000 h 2195658"/>
              <a:gd name="connsiteX3" fmla="*/ 1825149 w 1829244"/>
              <a:gd name="connsiteY3" fmla="*/ 574652 h 2195658"/>
              <a:gd name="connsiteX4" fmla="*/ 1646896 w 1829244"/>
              <a:gd name="connsiteY4" fmla="*/ 819762 h 2195658"/>
              <a:gd name="connsiteX5" fmla="*/ 1395512 w 1829244"/>
              <a:gd name="connsiteY5" fmla="*/ 1490611 h 2195658"/>
              <a:gd name="connsiteX6" fmla="*/ 1135278 w 1829244"/>
              <a:gd name="connsiteY6" fmla="*/ 1810660 h 2195658"/>
              <a:gd name="connsiteX7" fmla="*/ 407863 w 1829244"/>
              <a:gd name="connsiteY7" fmla="*/ 2187520 h 2195658"/>
              <a:gd name="connsiteX8" fmla="*/ 9805 w 1829244"/>
              <a:gd name="connsiteY8" fmla="*/ 1735355 h 2195658"/>
              <a:gd name="connsiteX9" fmla="*/ 629688 w 1829244"/>
              <a:gd name="connsiteY9" fmla="*/ 905479 h 219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9244" h="2195658">
                <a:moveTo>
                  <a:pt x="629688" y="905479"/>
                </a:moveTo>
                <a:cubicBezTo>
                  <a:pt x="763946" y="684956"/>
                  <a:pt x="718950" y="595865"/>
                  <a:pt x="815356" y="412217"/>
                </a:cubicBezTo>
                <a:cubicBezTo>
                  <a:pt x="911762" y="228569"/>
                  <a:pt x="1206470" y="-25073"/>
                  <a:pt x="1374769" y="2000"/>
                </a:cubicBezTo>
                <a:cubicBezTo>
                  <a:pt x="1543068" y="29073"/>
                  <a:pt x="1797057" y="446571"/>
                  <a:pt x="1825149" y="574652"/>
                </a:cubicBezTo>
                <a:cubicBezTo>
                  <a:pt x="1853241" y="702733"/>
                  <a:pt x="1730592" y="667160"/>
                  <a:pt x="1646896" y="819762"/>
                </a:cubicBezTo>
                <a:cubicBezTo>
                  <a:pt x="1529061" y="1062280"/>
                  <a:pt x="1491918" y="1306963"/>
                  <a:pt x="1395512" y="1490611"/>
                </a:cubicBezTo>
                <a:cubicBezTo>
                  <a:pt x="1299106" y="1674259"/>
                  <a:pt x="1299886" y="1694509"/>
                  <a:pt x="1135278" y="1810660"/>
                </a:cubicBezTo>
                <a:cubicBezTo>
                  <a:pt x="970670" y="1926812"/>
                  <a:pt x="634178" y="2250910"/>
                  <a:pt x="407863" y="2187520"/>
                </a:cubicBezTo>
                <a:cubicBezTo>
                  <a:pt x="181548" y="2124130"/>
                  <a:pt x="-36100" y="1899374"/>
                  <a:pt x="9805" y="1735355"/>
                </a:cubicBezTo>
                <a:cubicBezTo>
                  <a:pt x="-81822" y="1554856"/>
                  <a:pt x="495430" y="1126002"/>
                  <a:pt x="629688" y="905479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1" grpId="0" animBg="1"/>
      <p:bldP spid="32" grpId="0" animBg="1"/>
      <p:bldP spid="34" grpId="0" animBg="1"/>
      <p:bldP spid="35" grpId="0" animBg="1"/>
      <p:bldP spid="38" grpId="0" animBg="1"/>
      <p:bldP spid="47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9FCE47-6229-4D1E-84E3-678E6B467EB5}"/>
              </a:ext>
            </a:extLst>
          </p:cNvPr>
          <p:cNvGrpSpPr/>
          <p:nvPr/>
        </p:nvGrpSpPr>
        <p:grpSpPr>
          <a:xfrm>
            <a:off x="7471793" y="479236"/>
            <a:ext cx="3530907" cy="2850657"/>
            <a:chOff x="5641668" y="244968"/>
            <a:chExt cx="3530907" cy="285065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50776A2-17D0-4828-BE8B-A7F3960F8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7" t="41566" r="5558" b="11351"/>
            <a:stretch/>
          </p:blipFill>
          <p:spPr>
            <a:xfrm>
              <a:off x="5724525" y="1712733"/>
              <a:ext cx="3448050" cy="13828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B73D44-B828-43FB-8FB1-579DA9A6B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6" t="39476" r="33517" b="13439"/>
            <a:stretch/>
          </p:blipFill>
          <p:spPr>
            <a:xfrm flipH="1">
              <a:off x="5641668" y="244968"/>
              <a:ext cx="2349807" cy="13828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4BE447-711B-42A1-8B9E-2638C71294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54" t="39476" r="5298" b="13439"/>
            <a:stretch/>
          </p:blipFill>
          <p:spPr>
            <a:xfrm flipH="1">
              <a:off x="8069298" y="329841"/>
              <a:ext cx="1103277" cy="1382892"/>
            </a:xfrm>
            <a:prstGeom prst="rect">
              <a:avLst/>
            </a:prstGeom>
          </p:spPr>
        </p:pic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E3A239-8036-42A5-A729-1A117B9046B8}"/>
              </a:ext>
            </a:extLst>
          </p:cNvPr>
          <p:cNvSpPr/>
          <p:nvPr/>
        </p:nvSpPr>
        <p:spPr>
          <a:xfrm>
            <a:off x="7184500" y="479236"/>
            <a:ext cx="4245500" cy="29396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815454-922A-47D7-AC4C-D5B99D384BF1}"/>
              </a:ext>
            </a:extLst>
          </p:cNvPr>
          <p:cNvGrpSpPr/>
          <p:nvPr/>
        </p:nvGrpSpPr>
        <p:grpSpPr>
          <a:xfrm>
            <a:off x="866171" y="3810000"/>
            <a:ext cx="3020137" cy="2602085"/>
            <a:chOff x="4856994" y="4114800"/>
            <a:chExt cx="3020137" cy="2602085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A91B0EE3-AED5-4861-A2F8-A8CB4061E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6" t="29726" r="22936" b="37801"/>
            <a:stretch/>
          </p:blipFill>
          <p:spPr>
            <a:xfrm>
              <a:off x="5723770" y="4114800"/>
              <a:ext cx="1329768" cy="1419225"/>
            </a:xfrm>
            <a:prstGeom prst="hear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BE222F14-D3DA-4820-AF58-6652A51B3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7" t="8186" r="23687" b="8186"/>
            <a:stretch/>
          </p:blipFill>
          <p:spPr>
            <a:xfrm>
              <a:off x="6096000" y="5534025"/>
              <a:ext cx="1329768" cy="118286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ED778E-66C1-405F-9BAD-1BB616C56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66" t="29726" r="22936" b="37801"/>
            <a:stretch/>
          </p:blipFill>
          <p:spPr>
            <a:xfrm>
              <a:off x="4856994" y="5133975"/>
              <a:ext cx="1209193" cy="1290539"/>
            </a:xfrm>
            <a:prstGeom prst="hear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B7ACD2-19E3-4CB7-9345-33EC9FB1F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7" t="8186" r="23687" b="8186"/>
            <a:stretch/>
          </p:blipFill>
          <p:spPr>
            <a:xfrm>
              <a:off x="7052617" y="4801717"/>
              <a:ext cx="824514" cy="733425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839D7D-8809-4190-815F-293D208D4DE7}"/>
              </a:ext>
            </a:extLst>
          </p:cNvPr>
          <p:cNvGrpSpPr/>
          <p:nvPr/>
        </p:nvGrpSpPr>
        <p:grpSpPr>
          <a:xfrm>
            <a:off x="2751831" y="813032"/>
            <a:ext cx="2315657" cy="2272086"/>
            <a:chOff x="2138451" y="687185"/>
            <a:chExt cx="2315657" cy="227208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27705E-D493-4BB6-B8E0-C9B227BE5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414" y="1832875"/>
              <a:ext cx="1038699" cy="103869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DDB54E-7C13-4E82-A9A6-886C82F4B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82703">
              <a:off x="2897172" y="687185"/>
              <a:ext cx="1432630" cy="143263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F47314-F1FF-4198-A50F-F2586B8C5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482" y="1970645"/>
              <a:ext cx="988626" cy="9886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C00EDC-B404-45BE-A612-09D4DDD52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138451" y="974126"/>
              <a:ext cx="858746" cy="858748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F17333-7433-41EE-8D48-F872C68A1071}"/>
              </a:ext>
            </a:extLst>
          </p:cNvPr>
          <p:cNvSpPr/>
          <p:nvPr/>
        </p:nvSpPr>
        <p:spPr>
          <a:xfrm>
            <a:off x="2148049" y="504167"/>
            <a:ext cx="3523222" cy="29396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A0FEBF-536B-40F9-8A9B-A46C7CA0D496}"/>
              </a:ext>
            </a:extLst>
          </p:cNvPr>
          <p:cNvSpPr/>
          <p:nvPr/>
        </p:nvSpPr>
        <p:spPr>
          <a:xfrm>
            <a:off x="367743" y="3582027"/>
            <a:ext cx="3794682" cy="29396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EB833-6727-4B93-B1E0-8EB4CE0E356C}"/>
              </a:ext>
            </a:extLst>
          </p:cNvPr>
          <p:cNvGrpSpPr/>
          <p:nvPr/>
        </p:nvGrpSpPr>
        <p:grpSpPr>
          <a:xfrm>
            <a:off x="6128619" y="4087787"/>
            <a:ext cx="3470539" cy="2403153"/>
            <a:chOff x="6071469" y="4239888"/>
            <a:chExt cx="3470539" cy="240315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36154EF-8750-4D8F-962D-1BE84EA427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1" t="53748" r="56637" b="16627"/>
            <a:stretch/>
          </p:blipFill>
          <p:spPr>
            <a:xfrm rot="1915297">
              <a:off x="6696796" y="4277020"/>
              <a:ext cx="1407450" cy="118443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45D9CB0-2B5B-49EE-8FC0-9E6B9C8CD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" t="4110" r="2911" b="7966"/>
            <a:stretch/>
          </p:blipFill>
          <p:spPr>
            <a:xfrm>
              <a:off x="7877833" y="4239888"/>
              <a:ext cx="1537726" cy="11211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225EE49-2CD5-4A94-AD52-F9C41E549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9" t="4894" r="63995" b="56825"/>
            <a:stretch/>
          </p:blipFill>
          <p:spPr>
            <a:xfrm>
              <a:off x="6071469" y="5281052"/>
              <a:ext cx="909530" cy="112110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8AADE7C-20F8-43F3-BB54-84E73CADE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1" t="53748" r="56637" b="16627"/>
            <a:stretch/>
          </p:blipFill>
          <p:spPr>
            <a:xfrm>
              <a:off x="7146577" y="5458605"/>
              <a:ext cx="1407450" cy="11844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37A012D-10E2-4378-B481-4E946F3D7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" t="4110" r="2911" b="7966"/>
            <a:stretch/>
          </p:blipFill>
          <p:spPr>
            <a:xfrm flipH="1">
              <a:off x="8572574" y="5381225"/>
              <a:ext cx="969434" cy="779004"/>
            </a:xfrm>
            <a:prstGeom prst="rect">
              <a:avLst/>
            </a:prstGeom>
          </p:spPr>
        </p:pic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F6F5806-723A-487B-89CF-B2EAD10D2509}"/>
              </a:ext>
            </a:extLst>
          </p:cNvPr>
          <p:cNvSpPr/>
          <p:nvPr/>
        </p:nvSpPr>
        <p:spPr>
          <a:xfrm>
            <a:off x="5952961" y="3810000"/>
            <a:ext cx="3794682" cy="29396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CE74C4-5A43-47D3-B295-6316BF1159B4}"/>
              </a:ext>
            </a:extLst>
          </p:cNvPr>
          <p:cNvSpPr/>
          <p:nvPr/>
        </p:nvSpPr>
        <p:spPr>
          <a:xfrm>
            <a:off x="3648510" y="746820"/>
            <a:ext cx="1431986" cy="2500611"/>
          </a:xfrm>
          <a:custGeom>
            <a:avLst/>
            <a:gdLst>
              <a:gd name="connsiteX0" fmla="*/ 0 w 1316261"/>
              <a:gd name="connsiteY0" fmla="*/ 1347395 h 2694789"/>
              <a:gd name="connsiteX1" fmla="*/ 658131 w 1316261"/>
              <a:gd name="connsiteY1" fmla="*/ 0 h 2694789"/>
              <a:gd name="connsiteX2" fmla="*/ 1316262 w 1316261"/>
              <a:gd name="connsiteY2" fmla="*/ 1347395 h 2694789"/>
              <a:gd name="connsiteX3" fmla="*/ 658131 w 1316261"/>
              <a:gd name="connsiteY3" fmla="*/ 2694790 h 2694789"/>
              <a:gd name="connsiteX4" fmla="*/ 0 w 1316261"/>
              <a:gd name="connsiteY4" fmla="*/ 1347395 h 2694789"/>
              <a:gd name="connsiteX0" fmla="*/ 0 w 1392096"/>
              <a:gd name="connsiteY0" fmla="*/ 1347395 h 2727039"/>
              <a:gd name="connsiteX1" fmla="*/ 658131 w 1392096"/>
              <a:gd name="connsiteY1" fmla="*/ 0 h 2727039"/>
              <a:gd name="connsiteX2" fmla="*/ 1316262 w 1392096"/>
              <a:gd name="connsiteY2" fmla="*/ 1347395 h 2727039"/>
              <a:gd name="connsiteX3" fmla="*/ 1312225 w 1392096"/>
              <a:gd name="connsiteY3" fmla="*/ 2227996 h 2727039"/>
              <a:gd name="connsiteX4" fmla="*/ 658131 w 1392096"/>
              <a:gd name="connsiteY4" fmla="*/ 2694790 h 2727039"/>
              <a:gd name="connsiteX5" fmla="*/ 0 w 1392096"/>
              <a:gd name="connsiteY5" fmla="*/ 1347395 h 2727039"/>
              <a:gd name="connsiteX0" fmla="*/ 8895 w 1400991"/>
              <a:gd name="connsiteY0" fmla="*/ 1347395 h 2703652"/>
              <a:gd name="connsiteX1" fmla="*/ 667026 w 1400991"/>
              <a:gd name="connsiteY1" fmla="*/ 0 h 2703652"/>
              <a:gd name="connsiteX2" fmla="*/ 1325157 w 1400991"/>
              <a:gd name="connsiteY2" fmla="*/ 1347395 h 2703652"/>
              <a:gd name="connsiteX3" fmla="*/ 1321120 w 1400991"/>
              <a:gd name="connsiteY3" fmla="*/ 2227996 h 2703652"/>
              <a:gd name="connsiteX4" fmla="*/ 667026 w 1400991"/>
              <a:gd name="connsiteY4" fmla="*/ 2694790 h 2703652"/>
              <a:gd name="connsiteX5" fmla="*/ 311469 w 1400991"/>
              <a:gd name="connsiteY5" fmla="*/ 1837471 h 2703652"/>
              <a:gd name="connsiteX6" fmla="*/ 8895 w 1400991"/>
              <a:gd name="connsiteY6" fmla="*/ 1347395 h 2703652"/>
              <a:gd name="connsiteX0" fmla="*/ 39890 w 1431986"/>
              <a:gd name="connsiteY0" fmla="*/ 1358425 h 2714682"/>
              <a:gd name="connsiteX1" fmla="*/ 75765 w 1431986"/>
              <a:gd name="connsiteY1" fmla="*/ 753126 h 2714682"/>
              <a:gd name="connsiteX2" fmla="*/ 698021 w 1431986"/>
              <a:gd name="connsiteY2" fmla="*/ 11030 h 2714682"/>
              <a:gd name="connsiteX3" fmla="*/ 1356152 w 1431986"/>
              <a:gd name="connsiteY3" fmla="*/ 1358425 h 2714682"/>
              <a:gd name="connsiteX4" fmla="*/ 1352115 w 1431986"/>
              <a:gd name="connsiteY4" fmla="*/ 2239026 h 2714682"/>
              <a:gd name="connsiteX5" fmla="*/ 698021 w 1431986"/>
              <a:gd name="connsiteY5" fmla="*/ 2705820 h 2714682"/>
              <a:gd name="connsiteX6" fmla="*/ 342464 w 1431986"/>
              <a:gd name="connsiteY6" fmla="*/ 1848501 h 2714682"/>
              <a:gd name="connsiteX7" fmla="*/ 39890 w 1431986"/>
              <a:gd name="connsiteY7" fmla="*/ 1358425 h 2714682"/>
              <a:gd name="connsiteX0" fmla="*/ 39890 w 1431986"/>
              <a:gd name="connsiteY0" fmla="*/ 1144354 h 2500611"/>
              <a:gd name="connsiteX1" fmla="*/ 75765 w 1431986"/>
              <a:gd name="connsiteY1" fmla="*/ 539055 h 2500611"/>
              <a:gd name="connsiteX2" fmla="*/ 688496 w 1431986"/>
              <a:gd name="connsiteY2" fmla="*/ 16034 h 2500611"/>
              <a:gd name="connsiteX3" fmla="*/ 1356152 w 1431986"/>
              <a:gd name="connsiteY3" fmla="*/ 1144354 h 2500611"/>
              <a:gd name="connsiteX4" fmla="*/ 1352115 w 1431986"/>
              <a:gd name="connsiteY4" fmla="*/ 2024955 h 2500611"/>
              <a:gd name="connsiteX5" fmla="*/ 698021 w 1431986"/>
              <a:gd name="connsiteY5" fmla="*/ 2491749 h 2500611"/>
              <a:gd name="connsiteX6" fmla="*/ 342464 w 1431986"/>
              <a:gd name="connsiteY6" fmla="*/ 1634430 h 2500611"/>
              <a:gd name="connsiteX7" fmla="*/ 39890 w 1431986"/>
              <a:gd name="connsiteY7" fmla="*/ 1144354 h 250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986" h="2500611">
                <a:moveTo>
                  <a:pt x="39890" y="1144354"/>
                </a:moveTo>
                <a:cubicBezTo>
                  <a:pt x="-4560" y="961792"/>
                  <a:pt x="-33923" y="763621"/>
                  <a:pt x="75765" y="539055"/>
                </a:cubicBezTo>
                <a:cubicBezTo>
                  <a:pt x="185453" y="314489"/>
                  <a:pt x="475098" y="-84849"/>
                  <a:pt x="688496" y="16034"/>
                </a:cubicBezTo>
                <a:cubicBezTo>
                  <a:pt x="901894" y="116917"/>
                  <a:pt x="1258249" y="822234"/>
                  <a:pt x="1356152" y="1144354"/>
                </a:cubicBezTo>
                <a:cubicBezTo>
                  <a:pt x="1454055" y="1466474"/>
                  <a:pt x="1461803" y="1800389"/>
                  <a:pt x="1352115" y="2024955"/>
                </a:cubicBezTo>
                <a:cubicBezTo>
                  <a:pt x="1242427" y="2249521"/>
                  <a:pt x="866296" y="2556836"/>
                  <a:pt x="698021" y="2491749"/>
                </a:cubicBezTo>
                <a:cubicBezTo>
                  <a:pt x="529746" y="2426662"/>
                  <a:pt x="452152" y="1858996"/>
                  <a:pt x="342464" y="1634430"/>
                </a:cubicBezTo>
                <a:cubicBezTo>
                  <a:pt x="232776" y="1409864"/>
                  <a:pt x="84340" y="1326917"/>
                  <a:pt x="39890" y="114435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D9555A95-0FA2-477B-B745-1B0969275E9B}"/>
              </a:ext>
            </a:extLst>
          </p:cNvPr>
          <p:cNvSpPr/>
          <p:nvPr/>
        </p:nvSpPr>
        <p:spPr>
          <a:xfrm>
            <a:off x="2507734" y="801630"/>
            <a:ext cx="1431986" cy="2500611"/>
          </a:xfrm>
          <a:custGeom>
            <a:avLst/>
            <a:gdLst>
              <a:gd name="connsiteX0" fmla="*/ 0 w 1316261"/>
              <a:gd name="connsiteY0" fmla="*/ 1347395 h 2694789"/>
              <a:gd name="connsiteX1" fmla="*/ 658131 w 1316261"/>
              <a:gd name="connsiteY1" fmla="*/ 0 h 2694789"/>
              <a:gd name="connsiteX2" fmla="*/ 1316262 w 1316261"/>
              <a:gd name="connsiteY2" fmla="*/ 1347395 h 2694789"/>
              <a:gd name="connsiteX3" fmla="*/ 658131 w 1316261"/>
              <a:gd name="connsiteY3" fmla="*/ 2694790 h 2694789"/>
              <a:gd name="connsiteX4" fmla="*/ 0 w 1316261"/>
              <a:gd name="connsiteY4" fmla="*/ 1347395 h 2694789"/>
              <a:gd name="connsiteX0" fmla="*/ 0 w 1392096"/>
              <a:gd name="connsiteY0" fmla="*/ 1347395 h 2727039"/>
              <a:gd name="connsiteX1" fmla="*/ 658131 w 1392096"/>
              <a:gd name="connsiteY1" fmla="*/ 0 h 2727039"/>
              <a:gd name="connsiteX2" fmla="*/ 1316262 w 1392096"/>
              <a:gd name="connsiteY2" fmla="*/ 1347395 h 2727039"/>
              <a:gd name="connsiteX3" fmla="*/ 1312225 w 1392096"/>
              <a:gd name="connsiteY3" fmla="*/ 2227996 h 2727039"/>
              <a:gd name="connsiteX4" fmla="*/ 658131 w 1392096"/>
              <a:gd name="connsiteY4" fmla="*/ 2694790 h 2727039"/>
              <a:gd name="connsiteX5" fmla="*/ 0 w 1392096"/>
              <a:gd name="connsiteY5" fmla="*/ 1347395 h 2727039"/>
              <a:gd name="connsiteX0" fmla="*/ 8895 w 1400991"/>
              <a:gd name="connsiteY0" fmla="*/ 1347395 h 2703652"/>
              <a:gd name="connsiteX1" fmla="*/ 667026 w 1400991"/>
              <a:gd name="connsiteY1" fmla="*/ 0 h 2703652"/>
              <a:gd name="connsiteX2" fmla="*/ 1325157 w 1400991"/>
              <a:gd name="connsiteY2" fmla="*/ 1347395 h 2703652"/>
              <a:gd name="connsiteX3" fmla="*/ 1321120 w 1400991"/>
              <a:gd name="connsiteY3" fmla="*/ 2227996 h 2703652"/>
              <a:gd name="connsiteX4" fmla="*/ 667026 w 1400991"/>
              <a:gd name="connsiteY4" fmla="*/ 2694790 h 2703652"/>
              <a:gd name="connsiteX5" fmla="*/ 311469 w 1400991"/>
              <a:gd name="connsiteY5" fmla="*/ 1837471 h 2703652"/>
              <a:gd name="connsiteX6" fmla="*/ 8895 w 1400991"/>
              <a:gd name="connsiteY6" fmla="*/ 1347395 h 2703652"/>
              <a:gd name="connsiteX0" fmla="*/ 39890 w 1431986"/>
              <a:gd name="connsiteY0" fmla="*/ 1358425 h 2714682"/>
              <a:gd name="connsiteX1" fmla="*/ 75765 w 1431986"/>
              <a:gd name="connsiteY1" fmla="*/ 753126 h 2714682"/>
              <a:gd name="connsiteX2" fmla="*/ 698021 w 1431986"/>
              <a:gd name="connsiteY2" fmla="*/ 11030 h 2714682"/>
              <a:gd name="connsiteX3" fmla="*/ 1356152 w 1431986"/>
              <a:gd name="connsiteY3" fmla="*/ 1358425 h 2714682"/>
              <a:gd name="connsiteX4" fmla="*/ 1352115 w 1431986"/>
              <a:gd name="connsiteY4" fmla="*/ 2239026 h 2714682"/>
              <a:gd name="connsiteX5" fmla="*/ 698021 w 1431986"/>
              <a:gd name="connsiteY5" fmla="*/ 2705820 h 2714682"/>
              <a:gd name="connsiteX6" fmla="*/ 342464 w 1431986"/>
              <a:gd name="connsiteY6" fmla="*/ 1848501 h 2714682"/>
              <a:gd name="connsiteX7" fmla="*/ 39890 w 1431986"/>
              <a:gd name="connsiteY7" fmla="*/ 1358425 h 2714682"/>
              <a:gd name="connsiteX0" fmla="*/ 39890 w 1431986"/>
              <a:gd name="connsiteY0" fmla="*/ 1144354 h 2500611"/>
              <a:gd name="connsiteX1" fmla="*/ 75765 w 1431986"/>
              <a:gd name="connsiteY1" fmla="*/ 539055 h 2500611"/>
              <a:gd name="connsiteX2" fmla="*/ 688496 w 1431986"/>
              <a:gd name="connsiteY2" fmla="*/ 16034 h 2500611"/>
              <a:gd name="connsiteX3" fmla="*/ 1356152 w 1431986"/>
              <a:gd name="connsiteY3" fmla="*/ 1144354 h 2500611"/>
              <a:gd name="connsiteX4" fmla="*/ 1352115 w 1431986"/>
              <a:gd name="connsiteY4" fmla="*/ 2024955 h 2500611"/>
              <a:gd name="connsiteX5" fmla="*/ 698021 w 1431986"/>
              <a:gd name="connsiteY5" fmla="*/ 2491749 h 2500611"/>
              <a:gd name="connsiteX6" fmla="*/ 342464 w 1431986"/>
              <a:gd name="connsiteY6" fmla="*/ 1634430 h 2500611"/>
              <a:gd name="connsiteX7" fmla="*/ 39890 w 1431986"/>
              <a:gd name="connsiteY7" fmla="*/ 1144354 h 250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986" h="2500611">
                <a:moveTo>
                  <a:pt x="39890" y="1144354"/>
                </a:moveTo>
                <a:cubicBezTo>
                  <a:pt x="-4560" y="961792"/>
                  <a:pt x="-33923" y="763621"/>
                  <a:pt x="75765" y="539055"/>
                </a:cubicBezTo>
                <a:cubicBezTo>
                  <a:pt x="185453" y="314489"/>
                  <a:pt x="475098" y="-84849"/>
                  <a:pt x="688496" y="16034"/>
                </a:cubicBezTo>
                <a:cubicBezTo>
                  <a:pt x="901894" y="116917"/>
                  <a:pt x="1258249" y="822234"/>
                  <a:pt x="1356152" y="1144354"/>
                </a:cubicBezTo>
                <a:cubicBezTo>
                  <a:pt x="1454055" y="1466474"/>
                  <a:pt x="1461803" y="1800389"/>
                  <a:pt x="1352115" y="2024955"/>
                </a:cubicBezTo>
                <a:cubicBezTo>
                  <a:pt x="1242427" y="2249521"/>
                  <a:pt x="866296" y="2556836"/>
                  <a:pt x="698021" y="2491749"/>
                </a:cubicBezTo>
                <a:cubicBezTo>
                  <a:pt x="529746" y="2426662"/>
                  <a:pt x="452152" y="1858996"/>
                  <a:pt x="342464" y="1634430"/>
                </a:cubicBezTo>
                <a:cubicBezTo>
                  <a:pt x="232776" y="1409864"/>
                  <a:pt x="84340" y="1326917"/>
                  <a:pt x="39890" y="114435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0751A681-A5F3-4202-950E-7F5889A52D9D}"/>
              </a:ext>
            </a:extLst>
          </p:cNvPr>
          <p:cNvSpPr/>
          <p:nvPr/>
        </p:nvSpPr>
        <p:spPr>
          <a:xfrm>
            <a:off x="7471793" y="349023"/>
            <a:ext cx="2433480" cy="3170121"/>
          </a:xfrm>
          <a:custGeom>
            <a:avLst/>
            <a:gdLst>
              <a:gd name="connsiteX0" fmla="*/ 0 w 1316261"/>
              <a:gd name="connsiteY0" fmla="*/ 1347395 h 2694789"/>
              <a:gd name="connsiteX1" fmla="*/ 658131 w 1316261"/>
              <a:gd name="connsiteY1" fmla="*/ 0 h 2694789"/>
              <a:gd name="connsiteX2" fmla="*/ 1316262 w 1316261"/>
              <a:gd name="connsiteY2" fmla="*/ 1347395 h 2694789"/>
              <a:gd name="connsiteX3" fmla="*/ 658131 w 1316261"/>
              <a:gd name="connsiteY3" fmla="*/ 2694790 h 2694789"/>
              <a:gd name="connsiteX4" fmla="*/ 0 w 1316261"/>
              <a:gd name="connsiteY4" fmla="*/ 1347395 h 2694789"/>
              <a:gd name="connsiteX0" fmla="*/ 0 w 1392096"/>
              <a:gd name="connsiteY0" fmla="*/ 1347395 h 2727039"/>
              <a:gd name="connsiteX1" fmla="*/ 658131 w 1392096"/>
              <a:gd name="connsiteY1" fmla="*/ 0 h 2727039"/>
              <a:gd name="connsiteX2" fmla="*/ 1316262 w 1392096"/>
              <a:gd name="connsiteY2" fmla="*/ 1347395 h 2727039"/>
              <a:gd name="connsiteX3" fmla="*/ 1312225 w 1392096"/>
              <a:gd name="connsiteY3" fmla="*/ 2227996 h 2727039"/>
              <a:gd name="connsiteX4" fmla="*/ 658131 w 1392096"/>
              <a:gd name="connsiteY4" fmla="*/ 2694790 h 2727039"/>
              <a:gd name="connsiteX5" fmla="*/ 0 w 1392096"/>
              <a:gd name="connsiteY5" fmla="*/ 1347395 h 2727039"/>
              <a:gd name="connsiteX0" fmla="*/ 8895 w 1400991"/>
              <a:gd name="connsiteY0" fmla="*/ 1347395 h 2703652"/>
              <a:gd name="connsiteX1" fmla="*/ 667026 w 1400991"/>
              <a:gd name="connsiteY1" fmla="*/ 0 h 2703652"/>
              <a:gd name="connsiteX2" fmla="*/ 1325157 w 1400991"/>
              <a:gd name="connsiteY2" fmla="*/ 1347395 h 2703652"/>
              <a:gd name="connsiteX3" fmla="*/ 1321120 w 1400991"/>
              <a:gd name="connsiteY3" fmla="*/ 2227996 h 2703652"/>
              <a:gd name="connsiteX4" fmla="*/ 667026 w 1400991"/>
              <a:gd name="connsiteY4" fmla="*/ 2694790 h 2703652"/>
              <a:gd name="connsiteX5" fmla="*/ 311469 w 1400991"/>
              <a:gd name="connsiteY5" fmla="*/ 1837471 h 2703652"/>
              <a:gd name="connsiteX6" fmla="*/ 8895 w 1400991"/>
              <a:gd name="connsiteY6" fmla="*/ 1347395 h 2703652"/>
              <a:gd name="connsiteX0" fmla="*/ 39890 w 1431986"/>
              <a:gd name="connsiteY0" fmla="*/ 1358425 h 2714682"/>
              <a:gd name="connsiteX1" fmla="*/ 75765 w 1431986"/>
              <a:gd name="connsiteY1" fmla="*/ 753126 h 2714682"/>
              <a:gd name="connsiteX2" fmla="*/ 698021 w 1431986"/>
              <a:gd name="connsiteY2" fmla="*/ 11030 h 2714682"/>
              <a:gd name="connsiteX3" fmla="*/ 1356152 w 1431986"/>
              <a:gd name="connsiteY3" fmla="*/ 1358425 h 2714682"/>
              <a:gd name="connsiteX4" fmla="*/ 1352115 w 1431986"/>
              <a:gd name="connsiteY4" fmla="*/ 2239026 h 2714682"/>
              <a:gd name="connsiteX5" fmla="*/ 698021 w 1431986"/>
              <a:gd name="connsiteY5" fmla="*/ 2705820 h 2714682"/>
              <a:gd name="connsiteX6" fmla="*/ 342464 w 1431986"/>
              <a:gd name="connsiteY6" fmla="*/ 1848501 h 2714682"/>
              <a:gd name="connsiteX7" fmla="*/ 39890 w 1431986"/>
              <a:gd name="connsiteY7" fmla="*/ 1358425 h 2714682"/>
              <a:gd name="connsiteX0" fmla="*/ 39890 w 1431986"/>
              <a:gd name="connsiteY0" fmla="*/ 1144354 h 2500611"/>
              <a:gd name="connsiteX1" fmla="*/ 75765 w 1431986"/>
              <a:gd name="connsiteY1" fmla="*/ 539055 h 2500611"/>
              <a:gd name="connsiteX2" fmla="*/ 688496 w 1431986"/>
              <a:gd name="connsiteY2" fmla="*/ 16034 h 2500611"/>
              <a:gd name="connsiteX3" fmla="*/ 1356152 w 1431986"/>
              <a:gd name="connsiteY3" fmla="*/ 1144354 h 2500611"/>
              <a:gd name="connsiteX4" fmla="*/ 1352115 w 1431986"/>
              <a:gd name="connsiteY4" fmla="*/ 2024955 h 2500611"/>
              <a:gd name="connsiteX5" fmla="*/ 698021 w 1431986"/>
              <a:gd name="connsiteY5" fmla="*/ 2491749 h 2500611"/>
              <a:gd name="connsiteX6" fmla="*/ 342464 w 1431986"/>
              <a:gd name="connsiteY6" fmla="*/ 1634430 h 2500611"/>
              <a:gd name="connsiteX7" fmla="*/ 39890 w 1431986"/>
              <a:gd name="connsiteY7" fmla="*/ 1144354 h 2500611"/>
              <a:gd name="connsiteX0" fmla="*/ 39890 w 2474077"/>
              <a:gd name="connsiteY0" fmla="*/ 1144354 h 3342393"/>
              <a:gd name="connsiteX1" fmla="*/ 75765 w 2474077"/>
              <a:gd name="connsiteY1" fmla="*/ 539055 h 3342393"/>
              <a:gd name="connsiteX2" fmla="*/ 688496 w 2474077"/>
              <a:gd name="connsiteY2" fmla="*/ 16034 h 3342393"/>
              <a:gd name="connsiteX3" fmla="*/ 1356152 w 2474077"/>
              <a:gd name="connsiteY3" fmla="*/ 1144354 h 3342393"/>
              <a:gd name="connsiteX4" fmla="*/ 2466540 w 2474077"/>
              <a:gd name="connsiteY4" fmla="*/ 3301305 h 3342393"/>
              <a:gd name="connsiteX5" fmla="*/ 698021 w 2474077"/>
              <a:gd name="connsiteY5" fmla="*/ 2491749 h 3342393"/>
              <a:gd name="connsiteX6" fmla="*/ 342464 w 2474077"/>
              <a:gd name="connsiteY6" fmla="*/ 1634430 h 3342393"/>
              <a:gd name="connsiteX7" fmla="*/ 39890 w 2474077"/>
              <a:gd name="connsiteY7" fmla="*/ 1144354 h 3342393"/>
              <a:gd name="connsiteX0" fmla="*/ 39890 w 2473274"/>
              <a:gd name="connsiteY0" fmla="*/ 1156477 h 3354516"/>
              <a:gd name="connsiteX1" fmla="*/ 75765 w 2473274"/>
              <a:gd name="connsiteY1" fmla="*/ 551178 h 3354516"/>
              <a:gd name="connsiteX2" fmla="*/ 688496 w 2473274"/>
              <a:gd name="connsiteY2" fmla="*/ 28157 h 3354516"/>
              <a:gd name="connsiteX3" fmla="*/ 1213277 w 2473274"/>
              <a:gd name="connsiteY3" fmla="*/ 1413652 h 3354516"/>
              <a:gd name="connsiteX4" fmla="*/ 2466540 w 2473274"/>
              <a:gd name="connsiteY4" fmla="*/ 3313428 h 3354516"/>
              <a:gd name="connsiteX5" fmla="*/ 698021 w 2473274"/>
              <a:gd name="connsiteY5" fmla="*/ 2503872 h 3354516"/>
              <a:gd name="connsiteX6" fmla="*/ 342464 w 2473274"/>
              <a:gd name="connsiteY6" fmla="*/ 1646553 h 3354516"/>
              <a:gd name="connsiteX7" fmla="*/ 39890 w 2473274"/>
              <a:gd name="connsiteY7" fmla="*/ 1156477 h 3354516"/>
              <a:gd name="connsiteX0" fmla="*/ 39890 w 2517626"/>
              <a:gd name="connsiteY0" fmla="*/ 1156477 h 3319902"/>
              <a:gd name="connsiteX1" fmla="*/ 75765 w 2517626"/>
              <a:gd name="connsiteY1" fmla="*/ 551178 h 3319902"/>
              <a:gd name="connsiteX2" fmla="*/ 688496 w 2517626"/>
              <a:gd name="connsiteY2" fmla="*/ 28157 h 3319902"/>
              <a:gd name="connsiteX3" fmla="*/ 1213277 w 2517626"/>
              <a:gd name="connsiteY3" fmla="*/ 1413652 h 3319902"/>
              <a:gd name="connsiteX4" fmla="*/ 2170375 w 2517626"/>
              <a:gd name="connsiteY4" fmla="*/ 1687753 h 3319902"/>
              <a:gd name="connsiteX5" fmla="*/ 2466540 w 2517626"/>
              <a:gd name="connsiteY5" fmla="*/ 3313428 h 3319902"/>
              <a:gd name="connsiteX6" fmla="*/ 698021 w 2517626"/>
              <a:gd name="connsiteY6" fmla="*/ 2503872 h 3319902"/>
              <a:gd name="connsiteX7" fmla="*/ 342464 w 2517626"/>
              <a:gd name="connsiteY7" fmla="*/ 1646553 h 3319902"/>
              <a:gd name="connsiteX8" fmla="*/ 39890 w 2517626"/>
              <a:gd name="connsiteY8" fmla="*/ 1156477 h 3319902"/>
              <a:gd name="connsiteX0" fmla="*/ 39890 w 2328285"/>
              <a:gd name="connsiteY0" fmla="*/ 1156477 h 3084508"/>
              <a:gd name="connsiteX1" fmla="*/ 75765 w 2328285"/>
              <a:gd name="connsiteY1" fmla="*/ 551178 h 3084508"/>
              <a:gd name="connsiteX2" fmla="*/ 688496 w 2328285"/>
              <a:gd name="connsiteY2" fmla="*/ 28157 h 3084508"/>
              <a:gd name="connsiteX3" fmla="*/ 1213277 w 2328285"/>
              <a:gd name="connsiteY3" fmla="*/ 1413652 h 3084508"/>
              <a:gd name="connsiteX4" fmla="*/ 2170375 w 2328285"/>
              <a:gd name="connsiteY4" fmla="*/ 1687753 h 3084508"/>
              <a:gd name="connsiteX5" fmla="*/ 2209365 w 2328285"/>
              <a:gd name="connsiteY5" fmla="*/ 3075303 h 3084508"/>
              <a:gd name="connsiteX6" fmla="*/ 698021 w 2328285"/>
              <a:gd name="connsiteY6" fmla="*/ 2503872 h 3084508"/>
              <a:gd name="connsiteX7" fmla="*/ 342464 w 2328285"/>
              <a:gd name="connsiteY7" fmla="*/ 1646553 h 3084508"/>
              <a:gd name="connsiteX8" fmla="*/ 39890 w 2328285"/>
              <a:gd name="connsiteY8" fmla="*/ 1156477 h 3084508"/>
              <a:gd name="connsiteX0" fmla="*/ 39890 w 2320607"/>
              <a:gd name="connsiteY0" fmla="*/ 1156477 h 3170121"/>
              <a:gd name="connsiteX1" fmla="*/ 75765 w 2320607"/>
              <a:gd name="connsiteY1" fmla="*/ 551178 h 3170121"/>
              <a:gd name="connsiteX2" fmla="*/ 688496 w 2320607"/>
              <a:gd name="connsiteY2" fmla="*/ 28157 h 3170121"/>
              <a:gd name="connsiteX3" fmla="*/ 1213277 w 2320607"/>
              <a:gd name="connsiteY3" fmla="*/ 1413652 h 3170121"/>
              <a:gd name="connsiteX4" fmla="*/ 2170375 w 2320607"/>
              <a:gd name="connsiteY4" fmla="*/ 1687753 h 3170121"/>
              <a:gd name="connsiteX5" fmla="*/ 2209365 w 2320607"/>
              <a:gd name="connsiteY5" fmla="*/ 3075303 h 3170121"/>
              <a:gd name="connsiteX6" fmla="*/ 1313126 w 2320607"/>
              <a:gd name="connsiteY6" fmla="*/ 3030778 h 3170121"/>
              <a:gd name="connsiteX7" fmla="*/ 698021 w 2320607"/>
              <a:gd name="connsiteY7" fmla="*/ 2503872 h 3170121"/>
              <a:gd name="connsiteX8" fmla="*/ 342464 w 2320607"/>
              <a:gd name="connsiteY8" fmla="*/ 1646553 h 3170121"/>
              <a:gd name="connsiteX9" fmla="*/ 39890 w 2320607"/>
              <a:gd name="connsiteY9" fmla="*/ 1156477 h 3170121"/>
              <a:gd name="connsiteX0" fmla="*/ 39890 w 2320607"/>
              <a:gd name="connsiteY0" fmla="*/ 1156477 h 3170121"/>
              <a:gd name="connsiteX1" fmla="*/ 75765 w 2320607"/>
              <a:gd name="connsiteY1" fmla="*/ 551178 h 3170121"/>
              <a:gd name="connsiteX2" fmla="*/ 688496 w 2320607"/>
              <a:gd name="connsiteY2" fmla="*/ 28157 h 3170121"/>
              <a:gd name="connsiteX3" fmla="*/ 1213277 w 2320607"/>
              <a:gd name="connsiteY3" fmla="*/ 1413652 h 3170121"/>
              <a:gd name="connsiteX4" fmla="*/ 2170375 w 2320607"/>
              <a:gd name="connsiteY4" fmla="*/ 1687753 h 3170121"/>
              <a:gd name="connsiteX5" fmla="*/ 2209365 w 2320607"/>
              <a:gd name="connsiteY5" fmla="*/ 3075303 h 3170121"/>
              <a:gd name="connsiteX6" fmla="*/ 1313126 w 2320607"/>
              <a:gd name="connsiteY6" fmla="*/ 3030778 h 3170121"/>
              <a:gd name="connsiteX7" fmla="*/ 1088546 w 2320607"/>
              <a:gd name="connsiteY7" fmla="*/ 2332422 h 3170121"/>
              <a:gd name="connsiteX8" fmla="*/ 342464 w 2320607"/>
              <a:gd name="connsiteY8" fmla="*/ 1646553 h 3170121"/>
              <a:gd name="connsiteX9" fmla="*/ 39890 w 2320607"/>
              <a:gd name="connsiteY9" fmla="*/ 1156477 h 3170121"/>
              <a:gd name="connsiteX0" fmla="*/ 9888 w 2433480"/>
              <a:gd name="connsiteY0" fmla="*/ 1194577 h 3170121"/>
              <a:gd name="connsiteX1" fmla="*/ 188638 w 2433480"/>
              <a:gd name="connsiteY1" fmla="*/ 551178 h 3170121"/>
              <a:gd name="connsiteX2" fmla="*/ 801369 w 2433480"/>
              <a:gd name="connsiteY2" fmla="*/ 28157 h 3170121"/>
              <a:gd name="connsiteX3" fmla="*/ 1326150 w 2433480"/>
              <a:gd name="connsiteY3" fmla="*/ 1413652 h 3170121"/>
              <a:gd name="connsiteX4" fmla="*/ 2283248 w 2433480"/>
              <a:gd name="connsiteY4" fmla="*/ 1687753 h 3170121"/>
              <a:gd name="connsiteX5" fmla="*/ 2322238 w 2433480"/>
              <a:gd name="connsiteY5" fmla="*/ 3075303 h 3170121"/>
              <a:gd name="connsiteX6" fmla="*/ 1425999 w 2433480"/>
              <a:gd name="connsiteY6" fmla="*/ 3030778 h 3170121"/>
              <a:gd name="connsiteX7" fmla="*/ 1201419 w 2433480"/>
              <a:gd name="connsiteY7" fmla="*/ 2332422 h 3170121"/>
              <a:gd name="connsiteX8" fmla="*/ 455337 w 2433480"/>
              <a:gd name="connsiteY8" fmla="*/ 1646553 h 3170121"/>
              <a:gd name="connsiteX9" fmla="*/ 9888 w 2433480"/>
              <a:gd name="connsiteY9" fmla="*/ 1194577 h 3170121"/>
              <a:gd name="connsiteX0" fmla="*/ 9888 w 2433480"/>
              <a:gd name="connsiteY0" fmla="*/ 1194577 h 3170121"/>
              <a:gd name="connsiteX1" fmla="*/ 188638 w 2433480"/>
              <a:gd name="connsiteY1" fmla="*/ 551178 h 3170121"/>
              <a:gd name="connsiteX2" fmla="*/ 801369 w 2433480"/>
              <a:gd name="connsiteY2" fmla="*/ 28157 h 3170121"/>
              <a:gd name="connsiteX3" fmla="*/ 1326150 w 2433480"/>
              <a:gd name="connsiteY3" fmla="*/ 1413652 h 3170121"/>
              <a:gd name="connsiteX4" fmla="*/ 2283248 w 2433480"/>
              <a:gd name="connsiteY4" fmla="*/ 1687753 h 3170121"/>
              <a:gd name="connsiteX5" fmla="*/ 2322238 w 2433480"/>
              <a:gd name="connsiteY5" fmla="*/ 3075303 h 3170121"/>
              <a:gd name="connsiteX6" fmla="*/ 1425999 w 2433480"/>
              <a:gd name="connsiteY6" fmla="*/ 3030778 h 3170121"/>
              <a:gd name="connsiteX7" fmla="*/ 1201419 w 2433480"/>
              <a:gd name="connsiteY7" fmla="*/ 2332422 h 3170121"/>
              <a:gd name="connsiteX8" fmla="*/ 1159299 w 2433480"/>
              <a:gd name="connsiteY8" fmla="*/ 1802053 h 3170121"/>
              <a:gd name="connsiteX9" fmla="*/ 455337 w 2433480"/>
              <a:gd name="connsiteY9" fmla="*/ 1646553 h 3170121"/>
              <a:gd name="connsiteX10" fmla="*/ 9888 w 2433480"/>
              <a:gd name="connsiteY10" fmla="*/ 1194577 h 31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3480" h="3170121">
                <a:moveTo>
                  <a:pt x="9888" y="1194577"/>
                </a:moveTo>
                <a:cubicBezTo>
                  <a:pt x="-34562" y="1012015"/>
                  <a:pt x="78950" y="775744"/>
                  <a:pt x="188638" y="551178"/>
                </a:cubicBezTo>
                <a:cubicBezTo>
                  <a:pt x="298326" y="326612"/>
                  <a:pt x="611784" y="-115589"/>
                  <a:pt x="801369" y="28157"/>
                </a:cubicBezTo>
                <a:cubicBezTo>
                  <a:pt x="990954" y="171903"/>
                  <a:pt x="1164895" y="1076728"/>
                  <a:pt x="1326150" y="1413652"/>
                </a:cubicBezTo>
                <a:cubicBezTo>
                  <a:pt x="1487405" y="1750576"/>
                  <a:pt x="2074371" y="1371124"/>
                  <a:pt x="2283248" y="1687753"/>
                </a:cubicBezTo>
                <a:cubicBezTo>
                  <a:pt x="2492125" y="2004382"/>
                  <a:pt x="2461938" y="2884803"/>
                  <a:pt x="2322238" y="3075303"/>
                </a:cubicBezTo>
                <a:cubicBezTo>
                  <a:pt x="2182538" y="3265803"/>
                  <a:pt x="1677890" y="3126016"/>
                  <a:pt x="1425999" y="3030778"/>
                </a:cubicBezTo>
                <a:cubicBezTo>
                  <a:pt x="1174108" y="2935540"/>
                  <a:pt x="1245869" y="2537210"/>
                  <a:pt x="1201419" y="2332422"/>
                </a:cubicBezTo>
                <a:cubicBezTo>
                  <a:pt x="1156969" y="2127635"/>
                  <a:pt x="1283646" y="1916365"/>
                  <a:pt x="1159299" y="1802053"/>
                </a:cubicBezTo>
                <a:cubicBezTo>
                  <a:pt x="1034952" y="1687742"/>
                  <a:pt x="588168" y="1781137"/>
                  <a:pt x="455337" y="1646553"/>
                </a:cubicBezTo>
                <a:cubicBezTo>
                  <a:pt x="345649" y="1421987"/>
                  <a:pt x="54338" y="1377140"/>
                  <a:pt x="9888" y="1194577"/>
                </a:cubicBezTo>
                <a:close/>
              </a:path>
            </a:pathLst>
          </a:custGeom>
          <a:noFill/>
          <a:ln w="38100">
            <a:solidFill>
              <a:srgbClr val="E86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CBB5106C-C71A-450F-B1B8-2D038F68380E}"/>
              </a:ext>
            </a:extLst>
          </p:cNvPr>
          <p:cNvSpPr/>
          <p:nvPr/>
        </p:nvSpPr>
        <p:spPr>
          <a:xfrm rot="4065466">
            <a:off x="7429210" y="470687"/>
            <a:ext cx="2428672" cy="3038658"/>
          </a:xfrm>
          <a:custGeom>
            <a:avLst/>
            <a:gdLst>
              <a:gd name="connsiteX0" fmla="*/ 0 w 1316261"/>
              <a:gd name="connsiteY0" fmla="*/ 1347395 h 2694789"/>
              <a:gd name="connsiteX1" fmla="*/ 658131 w 1316261"/>
              <a:gd name="connsiteY1" fmla="*/ 0 h 2694789"/>
              <a:gd name="connsiteX2" fmla="*/ 1316262 w 1316261"/>
              <a:gd name="connsiteY2" fmla="*/ 1347395 h 2694789"/>
              <a:gd name="connsiteX3" fmla="*/ 658131 w 1316261"/>
              <a:gd name="connsiteY3" fmla="*/ 2694790 h 2694789"/>
              <a:gd name="connsiteX4" fmla="*/ 0 w 1316261"/>
              <a:gd name="connsiteY4" fmla="*/ 1347395 h 2694789"/>
              <a:gd name="connsiteX0" fmla="*/ 0 w 1392096"/>
              <a:gd name="connsiteY0" fmla="*/ 1347395 h 2727039"/>
              <a:gd name="connsiteX1" fmla="*/ 658131 w 1392096"/>
              <a:gd name="connsiteY1" fmla="*/ 0 h 2727039"/>
              <a:gd name="connsiteX2" fmla="*/ 1316262 w 1392096"/>
              <a:gd name="connsiteY2" fmla="*/ 1347395 h 2727039"/>
              <a:gd name="connsiteX3" fmla="*/ 1312225 w 1392096"/>
              <a:gd name="connsiteY3" fmla="*/ 2227996 h 2727039"/>
              <a:gd name="connsiteX4" fmla="*/ 658131 w 1392096"/>
              <a:gd name="connsiteY4" fmla="*/ 2694790 h 2727039"/>
              <a:gd name="connsiteX5" fmla="*/ 0 w 1392096"/>
              <a:gd name="connsiteY5" fmla="*/ 1347395 h 2727039"/>
              <a:gd name="connsiteX0" fmla="*/ 8895 w 1400991"/>
              <a:gd name="connsiteY0" fmla="*/ 1347395 h 2703652"/>
              <a:gd name="connsiteX1" fmla="*/ 667026 w 1400991"/>
              <a:gd name="connsiteY1" fmla="*/ 0 h 2703652"/>
              <a:gd name="connsiteX2" fmla="*/ 1325157 w 1400991"/>
              <a:gd name="connsiteY2" fmla="*/ 1347395 h 2703652"/>
              <a:gd name="connsiteX3" fmla="*/ 1321120 w 1400991"/>
              <a:gd name="connsiteY3" fmla="*/ 2227996 h 2703652"/>
              <a:gd name="connsiteX4" fmla="*/ 667026 w 1400991"/>
              <a:gd name="connsiteY4" fmla="*/ 2694790 h 2703652"/>
              <a:gd name="connsiteX5" fmla="*/ 311469 w 1400991"/>
              <a:gd name="connsiteY5" fmla="*/ 1837471 h 2703652"/>
              <a:gd name="connsiteX6" fmla="*/ 8895 w 1400991"/>
              <a:gd name="connsiteY6" fmla="*/ 1347395 h 2703652"/>
              <a:gd name="connsiteX0" fmla="*/ 39890 w 1431986"/>
              <a:gd name="connsiteY0" fmla="*/ 1358425 h 2714682"/>
              <a:gd name="connsiteX1" fmla="*/ 75765 w 1431986"/>
              <a:gd name="connsiteY1" fmla="*/ 753126 h 2714682"/>
              <a:gd name="connsiteX2" fmla="*/ 698021 w 1431986"/>
              <a:gd name="connsiteY2" fmla="*/ 11030 h 2714682"/>
              <a:gd name="connsiteX3" fmla="*/ 1356152 w 1431986"/>
              <a:gd name="connsiteY3" fmla="*/ 1358425 h 2714682"/>
              <a:gd name="connsiteX4" fmla="*/ 1352115 w 1431986"/>
              <a:gd name="connsiteY4" fmla="*/ 2239026 h 2714682"/>
              <a:gd name="connsiteX5" fmla="*/ 698021 w 1431986"/>
              <a:gd name="connsiteY5" fmla="*/ 2705820 h 2714682"/>
              <a:gd name="connsiteX6" fmla="*/ 342464 w 1431986"/>
              <a:gd name="connsiteY6" fmla="*/ 1848501 h 2714682"/>
              <a:gd name="connsiteX7" fmla="*/ 39890 w 1431986"/>
              <a:gd name="connsiteY7" fmla="*/ 1358425 h 2714682"/>
              <a:gd name="connsiteX0" fmla="*/ 39890 w 1431986"/>
              <a:gd name="connsiteY0" fmla="*/ 1144354 h 2500611"/>
              <a:gd name="connsiteX1" fmla="*/ 75765 w 1431986"/>
              <a:gd name="connsiteY1" fmla="*/ 539055 h 2500611"/>
              <a:gd name="connsiteX2" fmla="*/ 688496 w 1431986"/>
              <a:gd name="connsiteY2" fmla="*/ 16034 h 2500611"/>
              <a:gd name="connsiteX3" fmla="*/ 1356152 w 1431986"/>
              <a:gd name="connsiteY3" fmla="*/ 1144354 h 2500611"/>
              <a:gd name="connsiteX4" fmla="*/ 1352115 w 1431986"/>
              <a:gd name="connsiteY4" fmla="*/ 2024955 h 2500611"/>
              <a:gd name="connsiteX5" fmla="*/ 698021 w 1431986"/>
              <a:gd name="connsiteY5" fmla="*/ 2491749 h 2500611"/>
              <a:gd name="connsiteX6" fmla="*/ 342464 w 1431986"/>
              <a:gd name="connsiteY6" fmla="*/ 1634430 h 2500611"/>
              <a:gd name="connsiteX7" fmla="*/ 39890 w 1431986"/>
              <a:gd name="connsiteY7" fmla="*/ 1144354 h 2500611"/>
              <a:gd name="connsiteX0" fmla="*/ 39890 w 2474077"/>
              <a:gd name="connsiteY0" fmla="*/ 1144354 h 3342393"/>
              <a:gd name="connsiteX1" fmla="*/ 75765 w 2474077"/>
              <a:gd name="connsiteY1" fmla="*/ 539055 h 3342393"/>
              <a:gd name="connsiteX2" fmla="*/ 688496 w 2474077"/>
              <a:gd name="connsiteY2" fmla="*/ 16034 h 3342393"/>
              <a:gd name="connsiteX3" fmla="*/ 1356152 w 2474077"/>
              <a:gd name="connsiteY3" fmla="*/ 1144354 h 3342393"/>
              <a:gd name="connsiteX4" fmla="*/ 2466540 w 2474077"/>
              <a:gd name="connsiteY4" fmla="*/ 3301305 h 3342393"/>
              <a:gd name="connsiteX5" fmla="*/ 698021 w 2474077"/>
              <a:gd name="connsiteY5" fmla="*/ 2491749 h 3342393"/>
              <a:gd name="connsiteX6" fmla="*/ 342464 w 2474077"/>
              <a:gd name="connsiteY6" fmla="*/ 1634430 h 3342393"/>
              <a:gd name="connsiteX7" fmla="*/ 39890 w 2474077"/>
              <a:gd name="connsiteY7" fmla="*/ 1144354 h 3342393"/>
              <a:gd name="connsiteX0" fmla="*/ 39890 w 2473274"/>
              <a:gd name="connsiteY0" fmla="*/ 1156477 h 3354516"/>
              <a:gd name="connsiteX1" fmla="*/ 75765 w 2473274"/>
              <a:gd name="connsiteY1" fmla="*/ 551178 h 3354516"/>
              <a:gd name="connsiteX2" fmla="*/ 688496 w 2473274"/>
              <a:gd name="connsiteY2" fmla="*/ 28157 h 3354516"/>
              <a:gd name="connsiteX3" fmla="*/ 1213277 w 2473274"/>
              <a:gd name="connsiteY3" fmla="*/ 1413652 h 3354516"/>
              <a:gd name="connsiteX4" fmla="*/ 2466540 w 2473274"/>
              <a:gd name="connsiteY4" fmla="*/ 3313428 h 3354516"/>
              <a:gd name="connsiteX5" fmla="*/ 698021 w 2473274"/>
              <a:gd name="connsiteY5" fmla="*/ 2503872 h 3354516"/>
              <a:gd name="connsiteX6" fmla="*/ 342464 w 2473274"/>
              <a:gd name="connsiteY6" fmla="*/ 1646553 h 3354516"/>
              <a:gd name="connsiteX7" fmla="*/ 39890 w 2473274"/>
              <a:gd name="connsiteY7" fmla="*/ 1156477 h 3354516"/>
              <a:gd name="connsiteX0" fmla="*/ 39890 w 2517626"/>
              <a:gd name="connsiteY0" fmla="*/ 1156477 h 3319902"/>
              <a:gd name="connsiteX1" fmla="*/ 75765 w 2517626"/>
              <a:gd name="connsiteY1" fmla="*/ 551178 h 3319902"/>
              <a:gd name="connsiteX2" fmla="*/ 688496 w 2517626"/>
              <a:gd name="connsiteY2" fmla="*/ 28157 h 3319902"/>
              <a:gd name="connsiteX3" fmla="*/ 1213277 w 2517626"/>
              <a:gd name="connsiteY3" fmla="*/ 1413652 h 3319902"/>
              <a:gd name="connsiteX4" fmla="*/ 2170375 w 2517626"/>
              <a:gd name="connsiteY4" fmla="*/ 1687753 h 3319902"/>
              <a:gd name="connsiteX5" fmla="*/ 2466540 w 2517626"/>
              <a:gd name="connsiteY5" fmla="*/ 3313428 h 3319902"/>
              <a:gd name="connsiteX6" fmla="*/ 698021 w 2517626"/>
              <a:gd name="connsiteY6" fmla="*/ 2503872 h 3319902"/>
              <a:gd name="connsiteX7" fmla="*/ 342464 w 2517626"/>
              <a:gd name="connsiteY7" fmla="*/ 1646553 h 3319902"/>
              <a:gd name="connsiteX8" fmla="*/ 39890 w 2517626"/>
              <a:gd name="connsiteY8" fmla="*/ 1156477 h 3319902"/>
              <a:gd name="connsiteX0" fmla="*/ 39890 w 2328285"/>
              <a:gd name="connsiteY0" fmla="*/ 1156477 h 3084508"/>
              <a:gd name="connsiteX1" fmla="*/ 75765 w 2328285"/>
              <a:gd name="connsiteY1" fmla="*/ 551178 h 3084508"/>
              <a:gd name="connsiteX2" fmla="*/ 688496 w 2328285"/>
              <a:gd name="connsiteY2" fmla="*/ 28157 h 3084508"/>
              <a:gd name="connsiteX3" fmla="*/ 1213277 w 2328285"/>
              <a:gd name="connsiteY3" fmla="*/ 1413652 h 3084508"/>
              <a:gd name="connsiteX4" fmla="*/ 2170375 w 2328285"/>
              <a:gd name="connsiteY4" fmla="*/ 1687753 h 3084508"/>
              <a:gd name="connsiteX5" fmla="*/ 2209365 w 2328285"/>
              <a:gd name="connsiteY5" fmla="*/ 3075303 h 3084508"/>
              <a:gd name="connsiteX6" fmla="*/ 698021 w 2328285"/>
              <a:gd name="connsiteY6" fmla="*/ 2503872 h 3084508"/>
              <a:gd name="connsiteX7" fmla="*/ 342464 w 2328285"/>
              <a:gd name="connsiteY7" fmla="*/ 1646553 h 3084508"/>
              <a:gd name="connsiteX8" fmla="*/ 39890 w 2328285"/>
              <a:gd name="connsiteY8" fmla="*/ 1156477 h 3084508"/>
              <a:gd name="connsiteX0" fmla="*/ 39890 w 2320607"/>
              <a:gd name="connsiteY0" fmla="*/ 1156477 h 3170121"/>
              <a:gd name="connsiteX1" fmla="*/ 75765 w 2320607"/>
              <a:gd name="connsiteY1" fmla="*/ 551178 h 3170121"/>
              <a:gd name="connsiteX2" fmla="*/ 688496 w 2320607"/>
              <a:gd name="connsiteY2" fmla="*/ 28157 h 3170121"/>
              <a:gd name="connsiteX3" fmla="*/ 1213277 w 2320607"/>
              <a:gd name="connsiteY3" fmla="*/ 1413652 h 3170121"/>
              <a:gd name="connsiteX4" fmla="*/ 2170375 w 2320607"/>
              <a:gd name="connsiteY4" fmla="*/ 1687753 h 3170121"/>
              <a:gd name="connsiteX5" fmla="*/ 2209365 w 2320607"/>
              <a:gd name="connsiteY5" fmla="*/ 3075303 h 3170121"/>
              <a:gd name="connsiteX6" fmla="*/ 1313126 w 2320607"/>
              <a:gd name="connsiteY6" fmla="*/ 3030778 h 3170121"/>
              <a:gd name="connsiteX7" fmla="*/ 698021 w 2320607"/>
              <a:gd name="connsiteY7" fmla="*/ 2503872 h 3170121"/>
              <a:gd name="connsiteX8" fmla="*/ 342464 w 2320607"/>
              <a:gd name="connsiteY8" fmla="*/ 1646553 h 3170121"/>
              <a:gd name="connsiteX9" fmla="*/ 39890 w 2320607"/>
              <a:gd name="connsiteY9" fmla="*/ 1156477 h 3170121"/>
              <a:gd name="connsiteX0" fmla="*/ 39890 w 2320607"/>
              <a:gd name="connsiteY0" fmla="*/ 1156477 h 3170121"/>
              <a:gd name="connsiteX1" fmla="*/ 75765 w 2320607"/>
              <a:gd name="connsiteY1" fmla="*/ 551178 h 3170121"/>
              <a:gd name="connsiteX2" fmla="*/ 688496 w 2320607"/>
              <a:gd name="connsiteY2" fmla="*/ 28157 h 3170121"/>
              <a:gd name="connsiteX3" fmla="*/ 1213277 w 2320607"/>
              <a:gd name="connsiteY3" fmla="*/ 1413652 h 3170121"/>
              <a:gd name="connsiteX4" fmla="*/ 2170375 w 2320607"/>
              <a:gd name="connsiteY4" fmla="*/ 1687753 h 3170121"/>
              <a:gd name="connsiteX5" fmla="*/ 2209365 w 2320607"/>
              <a:gd name="connsiteY5" fmla="*/ 3075303 h 3170121"/>
              <a:gd name="connsiteX6" fmla="*/ 1313126 w 2320607"/>
              <a:gd name="connsiteY6" fmla="*/ 3030778 h 3170121"/>
              <a:gd name="connsiteX7" fmla="*/ 1088546 w 2320607"/>
              <a:gd name="connsiteY7" fmla="*/ 2332422 h 3170121"/>
              <a:gd name="connsiteX8" fmla="*/ 342464 w 2320607"/>
              <a:gd name="connsiteY8" fmla="*/ 1646553 h 3170121"/>
              <a:gd name="connsiteX9" fmla="*/ 39890 w 2320607"/>
              <a:gd name="connsiteY9" fmla="*/ 1156477 h 3170121"/>
              <a:gd name="connsiteX0" fmla="*/ 9888 w 2433480"/>
              <a:gd name="connsiteY0" fmla="*/ 1194577 h 3170121"/>
              <a:gd name="connsiteX1" fmla="*/ 188638 w 2433480"/>
              <a:gd name="connsiteY1" fmla="*/ 551178 h 3170121"/>
              <a:gd name="connsiteX2" fmla="*/ 801369 w 2433480"/>
              <a:gd name="connsiteY2" fmla="*/ 28157 h 3170121"/>
              <a:gd name="connsiteX3" fmla="*/ 1326150 w 2433480"/>
              <a:gd name="connsiteY3" fmla="*/ 1413652 h 3170121"/>
              <a:gd name="connsiteX4" fmla="*/ 2283248 w 2433480"/>
              <a:gd name="connsiteY4" fmla="*/ 1687753 h 3170121"/>
              <a:gd name="connsiteX5" fmla="*/ 2322238 w 2433480"/>
              <a:gd name="connsiteY5" fmla="*/ 3075303 h 3170121"/>
              <a:gd name="connsiteX6" fmla="*/ 1425999 w 2433480"/>
              <a:gd name="connsiteY6" fmla="*/ 3030778 h 3170121"/>
              <a:gd name="connsiteX7" fmla="*/ 1201419 w 2433480"/>
              <a:gd name="connsiteY7" fmla="*/ 2332422 h 3170121"/>
              <a:gd name="connsiteX8" fmla="*/ 455337 w 2433480"/>
              <a:gd name="connsiteY8" fmla="*/ 1646553 h 3170121"/>
              <a:gd name="connsiteX9" fmla="*/ 9888 w 2433480"/>
              <a:gd name="connsiteY9" fmla="*/ 1194577 h 3170121"/>
              <a:gd name="connsiteX0" fmla="*/ 9888 w 2433480"/>
              <a:gd name="connsiteY0" fmla="*/ 1194577 h 3170121"/>
              <a:gd name="connsiteX1" fmla="*/ 188638 w 2433480"/>
              <a:gd name="connsiteY1" fmla="*/ 551178 h 3170121"/>
              <a:gd name="connsiteX2" fmla="*/ 801369 w 2433480"/>
              <a:gd name="connsiteY2" fmla="*/ 28157 h 3170121"/>
              <a:gd name="connsiteX3" fmla="*/ 1326150 w 2433480"/>
              <a:gd name="connsiteY3" fmla="*/ 1413652 h 3170121"/>
              <a:gd name="connsiteX4" fmla="*/ 2283248 w 2433480"/>
              <a:gd name="connsiteY4" fmla="*/ 1687753 h 3170121"/>
              <a:gd name="connsiteX5" fmla="*/ 2322238 w 2433480"/>
              <a:gd name="connsiteY5" fmla="*/ 3075303 h 3170121"/>
              <a:gd name="connsiteX6" fmla="*/ 1425999 w 2433480"/>
              <a:gd name="connsiteY6" fmla="*/ 3030778 h 3170121"/>
              <a:gd name="connsiteX7" fmla="*/ 1201419 w 2433480"/>
              <a:gd name="connsiteY7" fmla="*/ 2332422 h 3170121"/>
              <a:gd name="connsiteX8" fmla="*/ 1159299 w 2433480"/>
              <a:gd name="connsiteY8" fmla="*/ 1802053 h 3170121"/>
              <a:gd name="connsiteX9" fmla="*/ 455337 w 2433480"/>
              <a:gd name="connsiteY9" fmla="*/ 1646553 h 3170121"/>
              <a:gd name="connsiteX10" fmla="*/ 9888 w 2433480"/>
              <a:gd name="connsiteY10" fmla="*/ 1194577 h 3170121"/>
              <a:gd name="connsiteX0" fmla="*/ 9888 w 2433480"/>
              <a:gd name="connsiteY0" fmla="*/ 1168823 h 3144367"/>
              <a:gd name="connsiteX1" fmla="*/ 188638 w 2433480"/>
              <a:gd name="connsiteY1" fmla="*/ 525424 h 3144367"/>
              <a:gd name="connsiteX2" fmla="*/ 801369 w 2433480"/>
              <a:gd name="connsiteY2" fmla="*/ 2403 h 3144367"/>
              <a:gd name="connsiteX3" fmla="*/ 1588223 w 2433480"/>
              <a:gd name="connsiteY3" fmla="*/ 728839 h 3144367"/>
              <a:gd name="connsiteX4" fmla="*/ 1326150 w 2433480"/>
              <a:gd name="connsiteY4" fmla="*/ 1387898 h 3144367"/>
              <a:gd name="connsiteX5" fmla="*/ 2283248 w 2433480"/>
              <a:gd name="connsiteY5" fmla="*/ 1661999 h 3144367"/>
              <a:gd name="connsiteX6" fmla="*/ 2322238 w 2433480"/>
              <a:gd name="connsiteY6" fmla="*/ 3049549 h 3144367"/>
              <a:gd name="connsiteX7" fmla="*/ 1425999 w 2433480"/>
              <a:gd name="connsiteY7" fmla="*/ 3005024 h 3144367"/>
              <a:gd name="connsiteX8" fmla="*/ 1201419 w 2433480"/>
              <a:gd name="connsiteY8" fmla="*/ 2306668 h 3144367"/>
              <a:gd name="connsiteX9" fmla="*/ 1159299 w 2433480"/>
              <a:gd name="connsiteY9" fmla="*/ 1776299 h 3144367"/>
              <a:gd name="connsiteX10" fmla="*/ 455337 w 2433480"/>
              <a:gd name="connsiteY10" fmla="*/ 1620799 h 3144367"/>
              <a:gd name="connsiteX11" fmla="*/ 9888 w 2433480"/>
              <a:gd name="connsiteY11" fmla="*/ 1168823 h 3144367"/>
              <a:gd name="connsiteX0" fmla="*/ 9888 w 2433480"/>
              <a:gd name="connsiteY0" fmla="*/ 891728 h 2867272"/>
              <a:gd name="connsiteX1" fmla="*/ 188638 w 2433480"/>
              <a:gd name="connsiteY1" fmla="*/ 248329 h 2867272"/>
              <a:gd name="connsiteX2" fmla="*/ 767342 w 2433480"/>
              <a:gd name="connsiteY2" fmla="*/ 9823 h 2867272"/>
              <a:gd name="connsiteX3" fmla="*/ 1588223 w 2433480"/>
              <a:gd name="connsiteY3" fmla="*/ 451744 h 2867272"/>
              <a:gd name="connsiteX4" fmla="*/ 1326150 w 2433480"/>
              <a:gd name="connsiteY4" fmla="*/ 1110803 h 2867272"/>
              <a:gd name="connsiteX5" fmla="*/ 2283248 w 2433480"/>
              <a:gd name="connsiteY5" fmla="*/ 1384904 h 2867272"/>
              <a:gd name="connsiteX6" fmla="*/ 2322238 w 2433480"/>
              <a:gd name="connsiteY6" fmla="*/ 2772454 h 2867272"/>
              <a:gd name="connsiteX7" fmla="*/ 1425999 w 2433480"/>
              <a:gd name="connsiteY7" fmla="*/ 2727929 h 2867272"/>
              <a:gd name="connsiteX8" fmla="*/ 1201419 w 2433480"/>
              <a:gd name="connsiteY8" fmla="*/ 2029573 h 2867272"/>
              <a:gd name="connsiteX9" fmla="*/ 1159299 w 2433480"/>
              <a:gd name="connsiteY9" fmla="*/ 1499204 h 2867272"/>
              <a:gd name="connsiteX10" fmla="*/ 455337 w 2433480"/>
              <a:gd name="connsiteY10" fmla="*/ 1343704 h 2867272"/>
              <a:gd name="connsiteX11" fmla="*/ 9888 w 2433480"/>
              <a:gd name="connsiteY11" fmla="*/ 891728 h 2867272"/>
              <a:gd name="connsiteX0" fmla="*/ 23216 w 2446808"/>
              <a:gd name="connsiteY0" fmla="*/ 891728 h 2867272"/>
              <a:gd name="connsiteX1" fmla="*/ 201966 w 2446808"/>
              <a:gd name="connsiteY1" fmla="*/ 248329 h 2867272"/>
              <a:gd name="connsiteX2" fmla="*/ 780670 w 2446808"/>
              <a:gd name="connsiteY2" fmla="*/ 9823 h 2867272"/>
              <a:gd name="connsiteX3" fmla="*/ 1601551 w 2446808"/>
              <a:gd name="connsiteY3" fmla="*/ 451744 h 2867272"/>
              <a:gd name="connsiteX4" fmla="*/ 1339478 w 2446808"/>
              <a:gd name="connsiteY4" fmla="*/ 1110803 h 2867272"/>
              <a:gd name="connsiteX5" fmla="*/ 2296576 w 2446808"/>
              <a:gd name="connsiteY5" fmla="*/ 1384904 h 2867272"/>
              <a:gd name="connsiteX6" fmla="*/ 2335566 w 2446808"/>
              <a:gd name="connsiteY6" fmla="*/ 2772454 h 2867272"/>
              <a:gd name="connsiteX7" fmla="*/ 1439327 w 2446808"/>
              <a:gd name="connsiteY7" fmla="*/ 2727929 h 2867272"/>
              <a:gd name="connsiteX8" fmla="*/ 1214747 w 2446808"/>
              <a:gd name="connsiteY8" fmla="*/ 2029573 h 2867272"/>
              <a:gd name="connsiteX9" fmla="*/ 1172627 w 2446808"/>
              <a:gd name="connsiteY9" fmla="*/ 1499204 h 2867272"/>
              <a:gd name="connsiteX10" fmla="*/ 690650 w 2446808"/>
              <a:gd name="connsiteY10" fmla="*/ 1228671 h 2867272"/>
              <a:gd name="connsiteX11" fmla="*/ 23216 w 2446808"/>
              <a:gd name="connsiteY11" fmla="*/ 891728 h 2867272"/>
              <a:gd name="connsiteX0" fmla="*/ 23216 w 2446808"/>
              <a:gd name="connsiteY0" fmla="*/ 891728 h 2867272"/>
              <a:gd name="connsiteX1" fmla="*/ 201966 w 2446808"/>
              <a:gd name="connsiteY1" fmla="*/ 248329 h 2867272"/>
              <a:gd name="connsiteX2" fmla="*/ 780670 w 2446808"/>
              <a:gd name="connsiteY2" fmla="*/ 9823 h 2867272"/>
              <a:gd name="connsiteX3" fmla="*/ 1601551 w 2446808"/>
              <a:gd name="connsiteY3" fmla="*/ 451744 h 2867272"/>
              <a:gd name="connsiteX4" fmla="*/ 1339478 w 2446808"/>
              <a:gd name="connsiteY4" fmla="*/ 1110803 h 2867272"/>
              <a:gd name="connsiteX5" fmla="*/ 2296576 w 2446808"/>
              <a:gd name="connsiteY5" fmla="*/ 1384904 h 2867272"/>
              <a:gd name="connsiteX6" fmla="*/ 2335566 w 2446808"/>
              <a:gd name="connsiteY6" fmla="*/ 2772454 h 2867272"/>
              <a:gd name="connsiteX7" fmla="*/ 1439327 w 2446808"/>
              <a:gd name="connsiteY7" fmla="*/ 2727929 h 2867272"/>
              <a:gd name="connsiteX8" fmla="*/ 1214747 w 2446808"/>
              <a:gd name="connsiteY8" fmla="*/ 2029573 h 2867272"/>
              <a:gd name="connsiteX9" fmla="*/ 1204682 w 2446808"/>
              <a:gd name="connsiteY9" fmla="*/ 1471150 h 2867272"/>
              <a:gd name="connsiteX10" fmla="*/ 690650 w 2446808"/>
              <a:gd name="connsiteY10" fmla="*/ 1228671 h 2867272"/>
              <a:gd name="connsiteX11" fmla="*/ 23216 w 2446808"/>
              <a:gd name="connsiteY11" fmla="*/ 891728 h 2867272"/>
              <a:gd name="connsiteX0" fmla="*/ 23216 w 2358572"/>
              <a:gd name="connsiteY0" fmla="*/ 891728 h 2867272"/>
              <a:gd name="connsiteX1" fmla="*/ 201966 w 2358572"/>
              <a:gd name="connsiteY1" fmla="*/ 248329 h 2867272"/>
              <a:gd name="connsiteX2" fmla="*/ 780670 w 2358572"/>
              <a:gd name="connsiteY2" fmla="*/ 9823 h 2867272"/>
              <a:gd name="connsiteX3" fmla="*/ 1601551 w 2358572"/>
              <a:gd name="connsiteY3" fmla="*/ 451744 h 2867272"/>
              <a:gd name="connsiteX4" fmla="*/ 1339478 w 2358572"/>
              <a:gd name="connsiteY4" fmla="*/ 1110803 h 2867272"/>
              <a:gd name="connsiteX5" fmla="*/ 1732783 w 2358572"/>
              <a:gd name="connsiteY5" fmla="*/ 1555676 h 2867272"/>
              <a:gd name="connsiteX6" fmla="*/ 2335566 w 2358572"/>
              <a:gd name="connsiteY6" fmla="*/ 2772454 h 2867272"/>
              <a:gd name="connsiteX7" fmla="*/ 1439327 w 2358572"/>
              <a:gd name="connsiteY7" fmla="*/ 2727929 h 2867272"/>
              <a:gd name="connsiteX8" fmla="*/ 1214747 w 2358572"/>
              <a:gd name="connsiteY8" fmla="*/ 2029573 h 2867272"/>
              <a:gd name="connsiteX9" fmla="*/ 1204682 w 2358572"/>
              <a:gd name="connsiteY9" fmla="*/ 1471150 h 2867272"/>
              <a:gd name="connsiteX10" fmla="*/ 690650 w 2358572"/>
              <a:gd name="connsiteY10" fmla="*/ 1228671 h 2867272"/>
              <a:gd name="connsiteX11" fmla="*/ 23216 w 2358572"/>
              <a:gd name="connsiteY11" fmla="*/ 891728 h 2867272"/>
              <a:gd name="connsiteX0" fmla="*/ 23216 w 2427968"/>
              <a:gd name="connsiteY0" fmla="*/ 891728 h 2834391"/>
              <a:gd name="connsiteX1" fmla="*/ 201966 w 2427968"/>
              <a:gd name="connsiteY1" fmla="*/ 248329 h 2834391"/>
              <a:gd name="connsiteX2" fmla="*/ 780670 w 2427968"/>
              <a:gd name="connsiteY2" fmla="*/ 9823 h 2834391"/>
              <a:gd name="connsiteX3" fmla="*/ 1601551 w 2427968"/>
              <a:gd name="connsiteY3" fmla="*/ 451744 h 2834391"/>
              <a:gd name="connsiteX4" fmla="*/ 1339478 w 2427968"/>
              <a:gd name="connsiteY4" fmla="*/ 1110803 h 2834391"/>
              <a:gd name="connsiteX5" fmla="*/ 1732783 w 2427968"/>
              <a:gd name="connsiteY5" fmla="*/ 1555676 h 2834391"/>
              <a:gd name="connsiteX6" fmla="*/ 2365910 w 2427968"/>
              <a:gd name="connsiteY6" fmla="*/ 2030089 h 2834391"/>
              <a:gd name="connsiteX7" fmla="*/ 2335566 w 2427968"/>
              <a:gd name="connsiteY7" fmla="*/ 2772454 h 2834391"/>
              <a:gd name="connsiteX8" fmla="*/ 1439327 w 2427968"/>
              <a:gd name="connsiteY8" fmla="*/ 2727929 h 2834391"/>
              <a:gd name="connsiteX9" fmla="*/ 1214747 w 2427968"/>
              <a:gd name="connsiteY9" fmla="*/ 2029573 h 2834391"/>
              <a:gd name="connsiteX10" fmla="*/ 1204682 w 2427968"/>
              <a:gd name="connsiteY10" fmla="*/ 1471150 h 2834391"/>
              <a:gd name="connsiteX11" fmla="*/ 690650 w 2427968"/>
              <a:gd name="connsiteY11" fmla="*/ 1228671 h 2834391"/>
              <a:gd name="connsiteX12" fmla="*/ 23216 w 2427968"/>
              <a:gd name="connsiteY12" fmla="*/ 891728 h 2834391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339478 w 2428672"/>
              <a:gd name="connsiteY4" fmla="*/ 1110803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439327 w 2428672"/>
              <a:gd name="connsiteY9" fmla="*/ 2727929 h 3038658"/>
              <a:gd name="connsiteX10" fmla="*/ 1214747 w 2428672"/>
              <a:gd name="connsiteY10" fmla="*/ 2029573 h 3038658"/>
              <a:gd name="connsiteX11" fmla="*/ 1204682 w 2428672"/>
              <a:gd name="connsiteY11" fmla="*/ 1471150 h 3038658"/>
              <a:gd name="connsiteX12" fmla="*/ 690650 w 2428672"/>
              <a:gd name="connsiteY12" fmla="*/ 1228671 h 3038658"/>
              <a:gd name="connsiteX13" fmla="*/ 23216 w 2428672"/>
              <a:gd name="connsiteY13" fmla="*/ 891728 h 3038658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339478 w 2428672"/>
              <a:gd name="connsiteY4" fmla="*/ 1110803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439327 w 2428672"/>
              <a:gd name="connsiteY9" fmla="*/ 2727929 h 3038658"/>
              <a:gd name="connsiteX10" fmla="*/ 963048 w 2428672"/>
              <a:gd name="connsiteY10" fmla="*/ 2516328 h 3038658"/>
              <a:gd name="connsiteX11" fmla="*/ 1214747 w 2428672"/>
              <a:gd name="connsiteY11" fmla="*/ 2029573 h 3038658"/>
              <a:gd name="connsiteX12" fmla="*/ 1204682 w 2428672"/>
              <a:gd name="connsiteY12" fmla="*/ 1471150 h 3038658"/>
              <a:gd name="connsiteX13" fmla="*/ 690650 w 2428672"/>
              <a:gd name="connsiteY13" fmla="*/ 1228671 h 3038658"/>
              <a:gd name="connsiteX14" fmla="*/ 23216 w 2428672"/>
              <a:gd name="connsiteY14" fmla="*/ 891728 h 3038658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339478 w 2428672"/>
              <a:gd name="connsiteY4" fmla="*/ 1110803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372824 w 2428672"/>
              <a:gd name="connsiteY9" fmla="*/ 2865383 h 3038658"/>
              <a:gd name="connsiteX10" fmla="*/ 963048 w 2428672"/>
              <a:gd name="connsiteY10" fmla="*/ 2516328 h 3038658"/>
              <a:gd name="connsiteX11" fmla="*/ 1214747 w 2428672"/>
              <a:gd name="connsiteY11" fmla="*/ 2029573 h 3038658"/>
              <a:gd name="connsiteX12" fmla="*/ 1204682 w 2428672"/>
              <a:gd name="connsiteY12" fmla="*/ 1471150 h 3038658"/>
              <a:gd name="connsiteX13" fmla="*/ 690650 w 2428672"/>
              <a:gd name="connsiteY13" fmla="*/ 1228671 h 3038658"/>
              <a:gd name="connsiteX14" fmla="*/ 23216 w 2428672"/>
              <a:gd name="connsiteY14" fmla="*/ 891728 h 3038658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339478 w 2428672"/>
              <a:gd name="connsiteY4" fmla="*/ 1110803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372824 w 2428672"/>
              <a:gd name="connsiteY9" fmla="*/ 2865383 h 3038658"/>
              <a:gd name="connsiteX10" fmla="*/ 963048 w 2428672"/>
              <a:gd name="connsiteY10" fmla="*/ 2516328 h 3038658"/>
              <a:gd name="connsiteX11" fmla="*/ 957076 w 2428672"/>
              <a:gd name="connsiteY11" fmla="*/ 1955070 h 3038658"/>
              <a:gd name="connsiteX12" fmla="*/ 1204682 w 2428672"/>
              <a:gd name="connsiteY12" fmla="*/ 1471150 h 3038658"/>
              <a:gd name="connsiteX13" fmla="*/ 690650 w 2428672"/>
              <a:gd name="connsiteY13" fmla="*/ 1228671 h 3038658"/>
              <a:gd name="connsiteX14" fmla="*/ 23216 w 2428672"/>
              <a:gd name="connsiteY14" fmla="*/ 891728 h 303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8672" h="3038658">
                <a:moveTo>
                  <a:pt x="23216" y="891728"/>
                </a:moveTo>
                <a:cubicBezTo>
                  <a:pt x="-58231" y="728338"/>
                  <a:pt x="92278" y="472895"/>
                  <a:pt x="201966" y="248329"/>
                </a:cubicBezTo>
                <a:cubicBezTo>
                  <a:pt x="311654" y="23763"/>
                  <a:pt x="547406" y="-24079"/>
                  <a:pt x="780670" y="9823"/>
                </a:cubicBezTo>
                <a:cubicBezTo>
                  <a:pt x="1013934" y="43725"/>
                  <a:pt x="1514088" y="220828"/>
                  <a:pt x="1601551" y="451744"/>
                </a:cubicBezTo>
                <a:cubicBezTo>
                  <a:pt x="1689014" y="682660"/>
                  <a:pt x="1142163" y="969979"/>
                  <a:pt x="1339478" y="1110803"/>
                </a:cubicBezTo>
                <a:cubicBezTo>
                  <a:pt x="1536794" y="1251627"/>
                  <a:pt x="1615073" y="1401988"/>
                  <a:pt x="1732783" y="1555676"/>
                </a:cubicBezTo>
                <a:cubicBezTo>
                  <a:pt x="1850493" y="1709364"/>
                  <a:pt x="2265446" y="1827293"/>
                  <a:pt x="2365910" y="2030089"/>
                </a:cubicBezTo>
                <a:cubicBezTo>
                  <a:pt x="2466374" y="2232885"/>
                  <a:pt x="2438869" y="2641473"/>
                  <a:pt x="2335566" y="2772454"/>
                </a:cubicBezTo>
                <a:cubicBezTo>
                  <a:pt x="2232263" y="2903435"/>
                  <a:pt x="1835382" y="3045801"/>
                  <a:pt x="1686009" y="3038380"/>
                </a:cubicBezTo>
                <a:cubicBezTo>
                  <a:pt x="1536636" y="3030959"/>
                  <a:pt x="1433411" y="2960480"/>
                  <a:pt x="1372824" y="2865383"/>
                </a:cubicBezTo>
                <a:cubicBezTo>
                  <a:pt x="1312237" y="2770286"/>
                  <a:pt x="1000478" y="2632721"/>
                  <a:pt x="963048" y="2516328"/>
                </a:cubicBezTo>
                <a:cubicBezTo>
                  <a:pt x="925618" y="2399935"/>
                  <a:pt x="916804" y="2129266"/>
                  <a:pt x="957076" y="1955070"/>
                </a:cubicBezTo>
                <a:cubicBezTo>
                  <a:pt x="997348" y="1780874"/>
                  <a:pt x="1329029" y="1585462"/>
                  <a:pt x="1204682" y="1471150"/>
                </a:cubicBezTo>
                <a:cubicBezTo>
                  <a:pt x="1080335" y="1356839"/>
                  <a:pt x="823481" y="1363255"/>
                  <a:pt x="690650" y="1228671"/>
                </a:cubicBezTo>
                <a:cubicBezTo>
                  <a:pt x="580962" y="1004105"/>
                  <a:pt x="104663" y="1055118"/>
                  <a:pt x="23216" y="891728"/>
                </a:cubicBezTo>
                <a:close/>
              </a:path>
            </a:pathLst>
          </a:custGeom>
          <a:noFill/>
          <a:ln w="38100">
            <a:solidFill>
              <a:srgbClr val="E86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>
            <a:extLst>
              <a:ext uri="{FF2B5EF4-FFF2-40B4-BE49-F238E27FC236}">
                <a16:creationId xmlns:a16="http://schemas.microsoft.com/office/drawing/2014/main" id="{09639223-0A95-4542-A09C-029C9E03DFCD}"/>
              </a:ext>
            </a:extLst>
          </p:cNvPr>
          <p:cNvSpPr/>
          <p:nvPr/>
        </p:nvSpPr>
        <p:spPr>
          <a:xfrm rot="2235032">
            <a:off x="9321545" y="770932"/>
            <a:ext cx="2286598" cy="2749477"/>
          </a:xfrm>
          <a:custGeom>
            <a:avLst/>
            <a:gdLst>
              <a:gd name="connsiteX0" fmla="*/ 0 w 1316261"/>
              <a:gd name="connsiteY0" fmla="*/ 1347395 h 2694789"/>
              <a:gd name="connsiteX1" fmla="*/ 658131 w 1316261"/>
              <a:gd name="connsiteY1" fmla="*/ 0 h 2694789"/>
              <a:gd name="connsiteX2" fmla="*/ 1316262 w 1316261"/>
              <a:gd name="connsiteY2" fmla="*/ 1347395 h 2694789"/>
              <a:gd name="connsiteX3" fmla="*/ 658131 w 1316261"/>
              <a:gd name="connsiteY3" fmla="*/ 2694790 h 2694789"/>
              <a:gd name="connsiteX4" fmla="*/ 0 w 1316261"/>
              <a:gd name="connsiteY4" fmla="*/ 1347395 h 2694789"/>
              <a:gd name="connsiteX0" fmla="*/ 0 w 1392096"/>
              <a:gd name="connsiteY0" fmla="*/ 1347395 h 2727039"/>
              <a:gd name="connsiteX1" fmla="*/ 658131 w 1392096"/>
              <a:gd name="connsiteY1" fmla="*/ 0 h 2727039"/>
              <a:gd name="connsiteX2" fmla="*/ 1316262 w 1392096"/>
              <a:gd name="connsiteY2" fmla="*/ 1347395 h 2727039"/>
              <a:gd name="connsiteX3" fmla="*/ 1312225 w 1392096"/>
              <a:gd name="connsiteY3" fmla="*/ 2227996 h 2727039"/>
              <a:gd name="connsiteX4" fmla="*/ 658131 w 1392096"/>
              <a:gd name="connsiteY4" fmla="*/ 2694790 h 2727039"/>
              <a:gd name="connsiteX5" fmla="*/ 0 w 1392096"/>
              <a:gd name="connsiteY5" fmla="*/ 1347395 h 2727039"/>
              <a:gd name="connsiteX0" fmla="*/ 8895 w 1400991"/>
              <a:gd name="connsiteY0" fmla="*/ 1347395 h 2703652"/>
              <a:gd name="connsiteX1" fmla="*/ 667026 w 1400991"/>
              <a:gd name="connsiteY1" fmla="*/ 0 h 2703652"/>
              <a:gd name="connsiteX2" fmla="*/ 1325157 w 1400991"/>
              <a:gd name="connsiteY2" fmla="*/ 1347395 h 2703652"/>
              <a:gd name="connsiteX3" fmla="*/ 1321120 w 1400991"/>
              <a:gd name="connsiteY3" fmla="*/ 2227996 h 2703652"/>
              <a:gd name="connsiteX4" fmla="*/ 667026 w 1400991"/>
              <a:gd name="connsiteY4" fmla="*/ 2694790 h 2703652"/>
              <a:gd name="connsiteX5" fmla="*/ 311469 w 1400991"/>
              <a:gd name="connsiteY5" fmla="*/ 1837471 h 2703652"/>
              <a:gd name="connsiteX6" fmla="*/ 8895 w 1400991"/>
              <a:gd name="connsiteY6" fmla="*/ 1347395 h 2703652"/>
              <a:gd name="connsiteX0" fmla="*/ 39890 w 1431986"/>
              <a:gd name="connsiteY0" fmla="*/ 1358425 h 2714682"/>
              <a:gd name="connsiteX1" fmla="*/ 75765 w 1431986"/>
              <a:gd name="connsiteY1" fmla="*/ 753126 h 2714682"/>
              <a:gd name="connsiteX2" fmla="*/ 698021 w 1431986"/>
              <a:gd name="connsiteY2" fmla="*/ 11030 h 2714682"/>
              <a:gd name="connsiteX3" fmla="*/ 1356152 w 1431986"/>
              <a:gd name="connsiteY3" fmla="*/ 1358425 h 2714682"/>
              <a:gd name="connsiteX4" fmla="*/ 1352115 w 1431986"/>
              <a:gd name="connsiteY4" fmla="*/ 2239026 h 2714682"/>
              <a:gd name="connsiteX5" fmla="*/ 698021 w 1431986"/>
              <a:gd name="connsiteY5" fmla="*/ 2705820 h 2714682"/>
              <a:gd name="connsiteX6" fmla="*/ 342464 w 1431986"/>
              <a:gd name="connsiteY6" fmla="*/ 1848501 h 2714682"/>
              <a:gd name="connsiteX7" fmla="*/ 39890 w 1431986"/>
              <a:gd name="connsiteY7" fmla="*/ 1358425 h 2714682"/>
              <a:gd name="connsiteX0" fmla="*/ 39890 w 1431986"/>
              <a:gd name="connsiteY0" fmla="*/ 1144354 h 2500611"/>
              <a:gd name="connsiteX1" fmla="*/ 75765 w 1431986"/>
              <a:gd name="connsiteY1" fmla="*/ 539055 h 2500611"/>
              <a:gd name="connsiteX2" fmla="*/ 688496 w 1431986"/>
              <a:gd name="connsiteY2" fmla="*/ 16034 h 2500611"/>
              <a:gd name="connsiteX3" fmla="*/ 1356152 w 1431986"/>
              <a:gd name="connsiteY3" fmla="*/ 1144354 h 2500611"/>
              <a:gd name="connsiteX4" fmla="*/ 1352115 w 1431986"/>
              <a:gd name="connsiteY4" fmla="*/ 2024955 h 2500611"/>
              <a:gd name="connsiteX5" fmla="*/ 698021 w 1431986"/>
              <a:gd name="connsiteY5" fmla="*/ 2491749 h 2500611"/>
              <a:gd name="connsiteX6" fmla="*/ 342464 w 1431986"/>
              <a:gd name="connsiteY6" fmla="*/ 1634430 h 2500611"/>
              <a:gd name="connsiteX7" fmla="*/ 39890 w 1431986"/>
              <a:gd name="connsiteY7" fmla="*/ 1144354 h 2500611"/>
              <a:gd name="connsiteX0" fmla="*/ 39890 w 2474077"/>
              <a:gd name="connsiteY0" fmla="*/ 1144354 h 3342393"/>
              <a:gd name="connsiteX1" fmla="*/ 75765 w 2474077"/>
              <a:gd name="connsiteY1" fmla="*/ 539055 h 3342393"/>
              <a:gd name="connsiteX2" fmla="*/ 688496 w 2474077"/>
              <a:gd name="connsiteY2" fmla="*/ 16034 h 3342393"/>
              <a:gd name="connsiteX3" fmla="*/ 1356152 w 2474077"/>
              <a:gd name="connsiteY3" fmla="*/ 1144354 h 3342393"/>
              <a:gd name="connsiteX4" fmla="*/ 2466540 w 2474077"/>
              <a:gd name="connsiteY4" fmla="*/ 3301305 h 3342393"/>
              <a:gd name="connsiteX5" fmla="*/ 698021 w 2474077"/>
              <a:gd name="connsiteY5" fmla="*/ 2491749 h 3342393"/>
              <a:gd name="connsiteX6" fmla="*/ 342464 w 2474077"/>
              <a:gd name="connsiteY6" fmla="*/ 1634430 h 3342393"/>
              <a:gd name="connsiteX7" fmla="*/ 39890 w 2474077"/>
              <a:gd name="connsiteY7" fmla="*/ 1144354 h 3342393"/>
              <a:gd name="connsiteX0" fmla="*/ 39890 w 2473274"/>
              <a:gd name="connsiteY0" fmla="*/ 1156477 h 3354516"/>
              <a:gd name="connsiteX1" fmla="*/ 75765 w 2473274"/>
              <a:gd name="connsiteY1" fmla="*/ 551178 h 3354516"/>
              <a:gd name="connsiteX2" fmla="*/ 688496 w 2473274"/>
              <a:gd name="connsiteY2" fmla="*/ 28157 h 3354516"/>
              <a:gd name="connsiteX3" fmla="*/ 1213277 w 2473274"/>
              <a:gd name="connsiteY3" fmla="*/ 1413652 h 3354516"/>
              <a:gd name="connsiteX4" fmla="*/ 2466540 w 2473274"/>
              <a:gd name="connsiteY4" fmla="*/ 3313428 h 3354516"/>
              <a:gd name="connsiteX5" fmla="*/ 698021 w 2473274"/>
              <a:gd name="connsiteY5" fmla="*/ 2503872 h 3354516"/>
              <a:gd name="connsiteX6" fmla="*/ 342464 w 2473274"/>
              <a:gd name="connsiteY6" fmla="*/ 1646553 h 3354516"/>
              <a:gd name="connsiteX7" fmla="*/ 39890 w 2473274"/>
              <a:gd name="connsiteY7" fmla="*/ 1156477 h 3354516"/>
              <a:gd name="connsiteX0" fmla="*/ 39890 w 2517626"/>
              <a:gd name="connsiteY0" fmla="*/ 1156477 h 3319902"/>
              <a:gd name="connsiteX1" fmla="*/ 75765 w 2517626"/>
              <a:gd name="connsiteY1" fmla="*/ 551178 h 3319902"/>
              <a:gd name="connsiteX2" fmla="*/ 688496 w 2517626"/>
              <a:gd name="connsiteY2" fmla="*/ 28157 h 3319902"/>
              <a:gd name="connsiteX3" fmla="*/ 1213277 w 2517626"/>
              <a:gd name="connsiteY3" fmla="*/ 1413652 h 3319902"/>
              <a:gd name="connsiteX4" fmla="*/ 2170375 w 2517626"/>
              <a:gd name="connsiteY4" fmla="*/ 1687753 h 3319902"/>
              <a:gd name="connsiteX5" fmla="*/ 2466540 w 2517626"/>
              <a:gd name="connsiteY5" fmla="*/ 3313428 h 3319902"/>
              <a:gd name="connsiteX6" fmla="*/ 698021 w 2517626"/>
              <a:gd name="connsiteY6" fmla="*/ 2503872 h 3319902"/>
              <a:gd name="connsiteX7" fmla="*/ 342464 w 2517626"/>
              <a:gd name="connsiteY7" fmla="*/ 1646553 h 3319902"/>
              <a:gd name="connsiteX8" fmla="*/ 39890 w 2517626"/>
              <a:gd name="connsiteY8" fmla="*/ 1156477 h 3319902"/>
              <a:gd name="connsiteX0" fmla="*/ 39890 w 2328285"/>
              <a:gd name="connsiteY0" fmla="*/ 1156477 h 3084508"/>
              <a:gd name="connsiteX1" fmla="*/ 75765 w 2328285"/>
              <a:gd name="connsiteY1" fmla="*/ 551178 h 3084508"/>
              <a:gd name="connsiteX2" fmla="*/ 688496 w 2328285"/>
              <a:gd name="connsiteY2" fmla="*/ 28157 h 3084508"/>
              <a:gd name="connsiteX3" fmla="*/ 1213277 w 2328285"/>
              <a:gd name="connsiteY3" fmla="*/ 1413652 h 3084508"/>
              <a:gd name="connsiteX4" fmla="*/ 2170375 w 2328285"/>
              <a:gd name="connsiteY4" fmla="*/ 1687753 h 3084508"/>
              <a:gd name="connsiteX5" fmla="*/ 2209365 w 2328285"/>
              <a:gd name="connsiteY5" fmla="*/ 3075303 h 3084508"/>
              <a:gd name="connsiteX6" fmla="*/ 698021 w 2328285"/>
              <a:gd name="connsiteY6" fmla="*/ 2503872 h 3084508"/>
              <a:gd name="connsiteX7" fmla="*/ 342464 w 2328285"/>
              <a:gd name="connsiteY7" fmla="*/ 1646553 h 3084508"/>
              <a:gd name="connsiteX8" fmla="*/ 39890 w 2328285"/>
              <a:gd name="connsiteY8" fmla="*/ 1156477 h 3084508"/>
              <a:gd name="connsiteX0" fmla="*/ 39890 w 2320607"/>
              <a:gd name="connsiteY0" fmla="*/ 1156477 h 3170121"/>
              <a:gd name="connsiteX1" fmla="*/ 75765 w 2320607"/>
              <a:gd name="connsiteY1" fmla="*/ 551178 h 3170121"/>
              <a:gd name="connsiteX2" fmla="*/ 688496 w 2320607"/>
              <a:gd name="connsiteY2" fmla="*/ 28157 h 3170121"/>
              <a:gd name="connsiteX3" fmla="*/ 1213277 w 2320607"/>
              <a:gd name="connsiteY3" fmla="*/ 1413652 h 3170121"/>
              <a:gd name="connsiteX4" fmla="*/ 2170375 w 2320607"/>
              <a:gd name="connsiteY4" fmla="*/ 1687753 h 3170121"/>
              <a:gd name="connsiteX5" fmla="*/ 2209365 w 2320607"/>
              <a:gd name="connsiteY5" fmla="*/ 3075303 h 3170121"/>
              <a:gd name="connsiteX6" fmla="*/ 1313126 w 2320607"/>
              <a:gd name="connsiteY6" fmla="*/ 3030778 h 3170121"/>
              <a:gd name="connsiteX7" fmla="*/ 698021 w 2320607"/>
              <a:gd name="connsiteY7" fmla="*/ 2503872 h 3170121"/>
              <a:gd name="connsiteX8" fmla="*/ 342464 w 2320607"/>
              <a:gd name="connsiteY8" fmla="*/ 1646553 h 3170121"/>
              <a:gd name="connsiteX9" fmla="*/ 39890 w 2320607"/>
              <a:gd name="connsiteY9" fmla="*/ 1156477 h 3170121"/>
              <a:gd name="connsiteX0" fmla="*/ 39890 w 2320607"/>
              <a:gd name="connsiteY0" fmla="*/ 1156477 h 3170121"/>
              <a:gd name="connsiteX1" fmla="*/ 75765 w 2320607"/>
              <a:gd name="connsiteY1" fmla="*/ 551178 h 3170121"/>
              <a:gd name="connsiteX2" fmla="*/ 688496 w 2320607"/>
              <a:gd name="connsiteY2" fmla="*/ 28157 h 3170121"/>
              <a:gd name="connsiteX3" fmla="*/ 1213277 w 2320607"/>
              <a:gd name="connsiteY3" fmla="*/ 1413652 h 3170121"/>
              <a:gd name="connsiteX4" fmla="*/ 2170375 w 2320607"/>
              <a:gd name="connsiteY4" fmla="*/ 1687753 h 3170121"/>
              <a:gd name="connsiteX5" fmla="*/ 2209365 w 2320607"/>
              <a:gd name="connsiteY5" fmla="*/ 3075303 h 3170121"/>
              <a:gd name="connsiteX6" fmla="*/ 1313126 w 2320607"/>
              <a:gd name="connsiteY6" fmla="*/ 3030778 h 3170121"/>
              <a:gd name="connsiteX7" fmla="*/ 1088546 w 2320607"/>
              <a:gd name="connsiteY7" fmla="*/ 2332422 h 3170121"/>
              <a:gd name="connsiteX8" fmla="*/ 342464 w 2320607"/>
              <a:gd name="connsiteY8" fmla="*/ 1646553 h 3170121"/>
              <a:gd name="connsiteX9" fmla="*/ 39890 w 2320607"/>
              <a:gd name="connsiteY9" fmla="*/ 1156477 h 3170121"/>
              <a:gd name="connsiteX0" fmla="*/ 9888 w 2433480"/>
              <a:gd name="connsiteY0" fmla="*/ 1194577 h 3170121"/>
              <a:gd name="connsiteX1" fmla="*/ 188638 w 2433480"/>
              <a:gd name="connsiteY1" fmla="*/ 551178 h 3170121"/>
              <a:gd name="connsiteX2" fmla="*/ 801369 w 2433480"/>
              <a:gd name="connsiteY2" fmla="*/ 28157 h 3170121"/>
              <a:gd name="connsiteX3" fmla="*/ 1326150 w 2433480"/>
              <a:gd name="connsiteY3" fmla="*/ 1413652 h 3170121"/>
              <a:gd name="connsiteX4" fmla="*/ 2283248 w 2433480"/>
              <a:gd name="connsiteY4" fmla="*/ 1687753 h 3170121"/>
              <a:gd name="connsiteX5" fmla="*/ 2322238 w 2433480"/>
              <a:gd name="connsiteY5" fmla="*/ 3075303 h 3170121"/>
              <a:gd name="connsiteX6" fmla="*/ 1425999 w 2433480"/>
              <a:gd name="connsiteY6" fmla="*/ 3030778 h 3170121"/>
              <a:gd name="connsiteX7" fmla="*/ 1201419 w 2433480"/>
              <a:gd name="connsiteY7" fmla="*/ 2332422 h 3170121"/>
              <a:gd name="connsiteX8" fmla="*/ 455337 w 2433480"/>
              <a:gd name="connsiteY8" fmla="*/ 1646553 h 3170121"/>
              <a:gd name="connsiteX9" fmla="*/ 9888 w 2433480"/>
              <a:gd name="connsiteY9" fmla="*/ 1194577 h 3170121"/>
              <a:gd name="connsiteX0" fmla="*/ 9888 w 2433480"/>
              <a:gd name="connsiteY0" fmla="*/ 1194577 h 3170121"/>
              <a:gd name="connsiteX1" fmla="*/ 188638 w 2433480"/>
              <a:gd name="connsiteY1" fmla="*/ 551178 h 3170121"/>
              <a:gd name="connsiteX2" fmla="*/ 801369 w 2433480"/>
              <a:gd name="connsiteY2" fmla="*/ 28157 h 3170121"/>
              <a:gd name="connsiteX3" fmla="*/ 1326150 w 2433480"/>
              <a:gd name="connsiteY3" fmla="*/ 1413652 h 3170121"/>
              <a:gd name="connsiteX4" fmla="*/ 2283248 w 2433480"/>
              <a:gd name="connsiteY4" fmla="*/ 1687753 h 3170121"/>
              <a:gd name="connsiteX5" fmla="*/ 2322238 w 2433480"/>
              <a:gd name="connsiteY5" fmla="*/ 3075303 h 3170121"/>
              <a:gd name="connsiteX6" fmla="*/ 1425999 w 2433480"/>
              <a:gd name="connsiteY6" fmla="*/ 3030778 h 3170121"/>
              <a:gd name="connsiteX7" fmla="*/ 1201419 w 2433480"/>
              <a:gd name="connsiteY7" fmla="*/ 2332422 h 3170121"/>
              <a:gd name="connsiteX8" fmla="*/ 1159299 w 2433480"/>
              <a:gd name="connsiteY8" fmla="*/ 1802053 h 3170121"/>
              <a:gd name="connsiteX9" fmla="*/ 455337 w 2433480"/>
              <a:gd name="connsiteY9" fmla="*/ 1646553 h 3170121"/>
              <a:gd name="connsiteX10" fmla="*/ 9888 w 2433480"/>
              <a:gd name="connsiteY10" fmla="*/ 1194577 h 3170121"/>
              <a:gd name="connsiteX0" fmla="*/ 9888 w 2433480"/>
              <a:gd name="connsiteY0" fmla="*/ 1168823 h 3144367"/>
              <a:gd name="connsiteX1" fmla="*/ 188638 w 2433480"/>
              <a:gd name="connsiteY1" fmla="*/ 525424 h 3144367"/>
              <a:gd name="connsiteX2" fmla="*/ 801369 w 2433480"/>
              <a:gd name="connsiteY2" fmla="*/ 2403 h 3144367"/>
              <a:gd name="connsiteX3" fmla="*/ 1588223 w 2433480"/>
              <a:gd name="connsiteY3" fmla="*/ 728839 h 3144367"/>
              <a:gd name="connsiteX4" fmla="*/ 1326150 w 2433480"/>
              <a:gd name="connsiteY4" fmla="*/ 1387898 h 3144367"/>
              <a:gd name="connsiteX5" fmla="*/ 2283248 w 2433480"/>
              <a:gd name="connsiteY5" fmla="*/ 1661999 h 3144367"/>
              <a:gd name="connsiteX6" fmla="*/ 2322238 w 2433480"/>
              <a:gd name="connsiteY6" fmla="*/ 3049549 h 3144367"/>
              <a:gd name="connsiteX7" fmla="*/ 1425999 w 2433480"/>
              <a:gd name="connsiteY7" fmla="*/ 3005024 h 3144367"/>
              <a:gd name="connsiteX8" fmla="*/ 1201419 w 2433480"/>
              <a:gd name="connsiteY8" fmla="*/ 2306668 h 3144367"/>
              <a:gd name="connsiteX9" fmla="*/ 1159299 w 2433480"/>
              <a:gd name="connsiteY9" fmla="*/ 1776299 h 3144367"/>
              <a:gd name="connsiteX10" fmla="*/ 455337 w 2433480"/>
              <a:gd name="connsiteY10" fmla="*/ 1620799 h 3144367"/>
              <a:gd name="connsiteX11" fmla="*/ 9888 w 2433480"/>
              <a:gd name="connsiteY11" fmla="*/ 1168823 h 3144367"/>
              <a:gd name="connsiteX0" fmla="*/ 9888 w 2433480"/>
              <a:gd name="connsiteY0" fmla="*/ 891728 h 2867272"/>
              <a:gd name="connsiteX1" fmla="*/ 188638 w 2433480"/>
              <a:gd name="connsiteY1" fmla="*/ 248329 h 2867272"/>
              <a:gd name="connsiteX2" fmla="*/ 767342 w 2433480"/>
              <a:gd name="connsiteY2" fmla="*/ 9823 h 2867272"/>
              <a:gd name="connsiteX3" fmla="*/ 1588223 w 2433480"/>
              <a:gd name="connsiteY3" fmla="*/ 451744 h 2867272"/>
              <a:gd name="connsiteX4" fmla="*/ 1326150 w 2433480"/>
              <a:gd name="connsiteY4" fmla="*/ 1110803 h 2867272"/>
              <a:gd name="connsiteX5" fmla="*/ 2283248 w 2433480"/>
              <a:gd name="connsiteY5" fmla="*/ 1384904 h 2867272"/>
              <a:gd name="connsiteX6" fmla="*/ 2322238 w 2433480"/>
              <a:gd name="connsiteY6" fmla="*/ 2772454 h 2867272"/>
              <a:gd name="connsiteX7" fmla="*/ 1425999 w 2433480"/>
              <a:gd name="connsiteY7" fmla="*/ 2727929 h 2867272"/>
              <a:gd name="connsiteX8" fmla="*/ 1201419 w 2433480"/>
              <a:gd name="connsiteY8" fmla="*/ 2029573 h 2867272"/>
              <a:gd name="connsiteX9" fmla="*/ 1159299 w 2433480"/>
              <a:gd name="connsiteY9" fmla="*/ 1499204 h 2867272"/>
              <a:gd name="connsiteX10" fmla="*/ 455337 w 2433480"/>
              <a:gd name="connsiteY10" fmla="*/ 1343704 h 2867272"/>
              <a:gd name="connsiteX11" fmla="*/ 9888 w 2433480"/>
              <a:gd name="connsiteY11" fmla="*/ 891728 h 2867272"/>
              <a:gd name="connsiteX0" fmla="*/ 23216 w 2446808"/>
              <a:gd name="connsiteY0" fmla="*/ 891728 h 2867272"/>
              <a:gd name="connsiteX1" fmla="*/ 201966 w 2446808"/>
              <a:gd name="connsiteY1" fmla="*/ 248329 h 2867272"/>
              <a:gd name="connsiteX2" fmla="*/ 780670 w 2446808"/>
              <a:gd name="connsiteY2" fmla="*/ 9823 h 2867272"/>
              <a:gd name="connsiteX3" fmla="*/ 1601551 w 2446808"/>
              <a:gd name="connsiteY3" fmla="*/ 451744 h 2867272"/>
              <a:gd name="connsiteX4" fmla="*/ 1339478 w 2446808"/>
              <a:gd name="connsiteY4" fmla="*/ 1110803 h 2867272"/>
              <a:gd name="connsiteX5" fmla="*/ 2296576 w 2446808"/>
              <a:gd name="connsiteY5" fmla="*/ 1384904 h 2867272"/>
              <a:gd name="connsiteX6" fmla="*/ 2335566 w 2446808"/>
              <a:gd name="connsiteY6" fmla="*/ 2772454 h 2867272"/>
              <a:gd name="connsiteX7" fmla="*/ 1439327 w 2446808"/>
              <a:gd name="connsiteY7" fmla="*/ 2727929 h 2867272"/>
              <a:gd name="connsiteX8" fmla="*/ 1214747 w 2446808"/>
              <a:gd name="connsiteY8" fmla="*/ 2029573 h 2867272"/>
              <a:gd name="connsiteX9" fmla="*/ 1172627 w 2446808"/>
              <a:gd name="connsiteY9" fmla="*/ 1499204 h 2867272"/>
              <a:gd name="connsiteX10" fmla="*/ 690650 w 2446808"/>
              <a:gd name="connsiteY10" fmla="*/ 1228671 h 2867272"/>
              <a:gd name="connsiteX11" fmla="*/ 23216 w 2446808"/>
              <a:gd name="connsiteY11" fmla="*/ 891728 h 2867272"/>
              <a:gd name="connsiteX0" fmla="*/ 23216 w 2446808"/>
              <a:gd name="connsiteY0" fmla="*/ 891728 h 2867272"/>
              <a:gd name="connsiteX1" fmla="*/ 201966 w 2446808"/>
              <a:gd name="connsiteY1" fmla="*/ 248329 h 2867272"/>
              <a:gd name="connsiteX2" fmla="*/ 780670 w 2446808"/>
              <a:gd name="connsiteY2" fmla="*/ 9823 h 2867272"/>
              <a:gd name="connsiteX3" fmla="*/ 1601551 w 2446808"/>
              <a:gd name="connsiteY3" fmla="*/ 451744 h 2867272"/>
              <a:gd name="connsiteX4" fmla="*/ 1339478 w 2446808"/>
              <a:gd name="connsiteY4" fmla="*/ 1110803 h 2867272"/>
              <a:gd name="connsiteX5" fmla="*/ 2296576 w 2446808"/>
              <a:gd name="connsiteY5" fmla="*/ 1384904 h 2867272"/>
              <a:gd name="connsiteX6" fmla="*/ 2335566 w 2446808"/>
              <a:gd name="connsiteY6" fmla="*/ 2772454 h 2867272"/>
              <a:gd name="connsiteX7" fmla="*/ 1439327 w 2446808"/>
              <a:gd name="connsiteY7" fmla="*/ 2727929 h 2867272"/>
              <a:gd name="connsiteX8" fmla="*/ 1214747 w 2446808"/>
              <a:gd name="connsiteY8" fmla="*/ 2029573 h 2867272"/>
              <a:gd name="connsiteX9" fmla="*/ 1204682 w 2446808"/>
              <a:gd name="connsiteY9" fmla="*/ 1471150 h 2867272"/>
              <a:gd name="connsiteX10" fmla="*/ 690650 w 2446808"/>
              <a:gd name="connsiteY10" fmla="*/ 1228671 h 2867272"/>
              <a:gd name="connsiteX11" fmla="*/ 23216 w 2446808"/>
              <a:gd name="connsiteY11" fmla="*/ 891728 h 2867272"/>
              <a:gd name="connsiteX0" fmla="*/ 23216 w 2358572"/>
              <a:gd name="connsiteY0" fmla="*/ 891728 h 2867272"/>
              <a:gd name="connsiteX1" fmla="*/ 201966 w 2358572"/>
              <a:gd name="connsiteY1" fmla="*/ 248329 h 2867272"/>
              <a:gd name="connsiteX2" fmla="*/ 780670 w 2358572"/>
              <a:gd name="connsiteY2" fmla="*/ 9823 h 2867272"/>
              <a:gd name="connsiteX3" fmla="*/ 1601551 w 2358572"/>
              <a:gd name="connsiteY3" fmla="*/ 451744 h 2867272"/>
              <a:gd name="connsiteX4" fmla="*/ 1339478 w 2358572"/>
              <a:gd name="connsiteY4" fmla="*/ 1110803 h 2867272"/>
              <a:gd name="connsiteX5" fmla="*/ 1732783 w 2358572"/>
              <a:gd name="connsiteY5" fmla="*/ 1555676 h 2867272"/>
              <a:gd name="connsiteX6" fmla="*/ 2335566 w 2358572"/>
              <a:gd name="connsiteY6" fmla="*/ 2772454 h 2867272"/>
              <a:gd name="connsiteX7" fmla="*/ 1439327 w 2358572"/>
              <a:gd name="connsiteY7" fmla="*/ 2727929 h 2867272"/>
              <a:gd name="connsiteX8" fmla="*/ 1214747 w 2358572"/>
              <a:gd name="connsiteY8" fmla="*/ 2029573 h 2867272"/>
              <a:gd name="connsiteX9" fmla="*/ 1204682 w 2358572"/>
              <a:gd name="connsiteY9" fmla="*/ 1471150 h 2867272"/>
              <a:gd name="connsiteX10" fmla="*/ 690650 w 2358572"/>
              <a:gd name="connsiteY10" fmla="*/ 1228671 h 2867272"/>
              <a:gd name="connsiteX11" fmla="*/ 23216 w 2358572"/>
              <a:gd name="connsiteY11" fmla="*/ 891728 h 2867272"/>
              <a:gd name="connsiteX0" fmla="*/ 23216 w 2427968"/>
              <a:gd name="connsiteY0" fmla="*/ 891728 h 2834391"/>
              <a:gd name="connsiteX1" fmla="*/ 201966 w 2427968"/>
              <a:gd name="connsiteY1" fmla="*/ 248329 h 2834391"/>
              <a:gd name="connsiteX2" fmla="*/ 780670 w 2427968"/>
              <a:gd name="connsiteY2" fmla="*/ 9823 h 2834391"/>
              <a:gd name="connsiteX3" fmla="*/ 1601551 w 2427968"/>
              <a:gd name="connsiteY3" fmla="*/ 451744 h 2834391"/>
              <a:gd name="connsiteX4" fmla="*/ 1339478 w 2427968"/>
              <a:gd name="connsiteY4" fmla="*/ 1110803 h 2834391"/>
              <a:gd name="connsiteX5" fmla="*/ 1732783 w 2427968"/>
              <a:gd name="connsiteY5" fmla="*/ 1555676 h 2834391"/>
              <a:gd name="connsiteX6" fmla="*/ 2365910 w 2427968"/>
              <a:gd name="connsiteY6" fmla="*/ 2030089 h 2834391"/>
              <a:gd name="connsiteX7" fmla="*/ 2335566 w 2427968"/>
              <a:gd name="connsiteY7" fmla="*/ 2772454 h 2834391"/>
              <a:gd name="connsiteX8" fmla="*/ 1439327 w 2427968"/>
              <a:gd name="connsiteY8" fmla="*/ 2727929 h 2834391"/>
              <a:gd name="connsiteX9" fmla="*/ 1214747 w 2427968"/>
              <a:gd name="connsiteY9" fmla="*/ 2029573 h 2834391"/>
              <a:gd name="connsiteX10" fmla="*/ 1204682 w 2427968"/>
              <a:gd name="connsiteY10" fmla="*/ 1471150 h 2834391"/>
              <a:gd name="connsiteX11" fmla="*/ 690650 w 2427968"/>
              <a:gd name="connsiteY11" fmla="*/ 1228671 h 2834391"/>
              <a:gd name="connsiteX12" fmla="*/ 23216 w 2427968"/>
              <a:gd name="connsiteY12" fmla="*/ 891728 h 2834391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339478 w 2428672"/>
              <a:gd name="connsiteY4" fmla="*/ 1110803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439327 w 2428672"/>
              <a:gd name="connsiteY9" fmla="*/ 2727929 h 3038658"/>
              <a:gd name="connsiteX10" fmla="*/ 1214747 w 2428672"/>
              <a:gd name="connsiteY10" fmla="*/ 2029573 h 3038658"/>
              <a:gd name="connsiteX11" fmla="*/ 1204682 w 2428672"/>
              <a:gd name="connsiteY11" fmla="*/ 1471150 h 3038658"/>
              <a:gd name="connsiteX12" fmla="*/ 690650 w 2428672"/>
              <a:gd name="connsiteY12" fmla="*/ 1228671 h 3038658"/>
              <a:gd name="connsiteX13" fmla="*/ 23216 w 2428672"/>
              <a:gd name="connsiteY13" fmla="*/ 891728 h 3038658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339478 w 2428672"/>
              <a:gd name="connsiteY4" fmla="*/ 1110803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439327 w 2428672"/>
              <a:gd name="connsiteY9" fmla="*/ 2727929 h 3038658"/>
              <a:gd name="connsiteX10" fmla="*/ 963048 w 2428672"/>
              <a:gd name="connsiteY10" fmla="*/ 2516328 h 3038658"/>
              <a:gd name="connsiteX11" fmla="*/ 1214747 w 2428672"/>
              <a:gd name="connsiteY11" fmla="*/ 2029573 h 3038658"/>
              <a:gd name="connsiteX12" fmla="*/ 1204682 w 2428672"/>
              <a:gd name="connsiteY12" fmla="*/ 1471150 h 3038658"/>
              <a:gd name="connsiteX13" fmla="*/ 690650 w 2428672"/>
              <a:gd name="connsiteY13" fmla="*/ 1228671 h 3038658"/>
              <a:gd name="connsiteX14" fmla="*/ 23216 w 2428672"/>
              <a:gd name="connsiteY14" fmla="*/ 891728 h 3038658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339478 w 2428672"/>
              <a:gd name="connsiteY4" fmla="*/ 1110803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372824 w 2428672"/>
              <a:gd name="connsiteY9" fmla="*/ 2865383 h 3038658"/>
              <a:gd name="connsiteX10" fmla="*/ 963048 w 2428672"/>
              <a:gd name="connsiteY10" fmla="*/ 2516328 h 3038658"/>
              <a:gd name="connsiteX11" fmla="*/ 1214747 w 2428672"/>
              <a:gd name="connsiteY11" fmla="*/ 2029573 h 3038658"/>
              <a:gd name="connsiteX12" fmla="*/ 1204682 w 2428672"/>
              <a:gd name="connsiteY12" fmla="*/ 1471150 h 3038658"/>
              <a:gd name="connsiteX13" fmla="*/ 690650 w 2428672"/>
              <a:gd name="connsiteY13" fmla="*/ 1228671 h 3038658"/>
              <a:gd name="connsiteX14" fmla="*/ 23216 w 2428672"/>
              <a:gd name="connsiteY14" fmla="*/ 891728 h 3038658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339478 w 2428672"/>
              <a:gd name="connsiteY4" fmla="*/ 1110803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372824 w 2428672"/>
              <a:gd name="connsiteY9" fmla="*/ 2865383 h 3038658"/>
              <a:gd name="connsiteX10" fmla="*/ 963048 w 2428672"/>
              <a:gd name="connsiteY10" fmla="*/ 2516328 h 3038658"/>
              <a:gd name="connsiteX11" fmla="*/ 957076 w 2428672"/>
              <a:gd name="connsiteY11" fmla="*/ 1955070 h 3038658"/>
              <a:gd name="connsiteX12" fmla="*/ 1204682 w 2428672"/>
              <a:gd name="connsiteY12" fmla="*/ 1471150 h 3038658"/>
              <a:gd name="connsiteX13" fmla="*/ 690650 w 2428672"/>
              <a:gd name="connsiteY13" fmla="*/ 1228671 h 3038658"/>
              <a:gd name="connsiteX14" fmla="*/ 23216 w 2428672"/>
              <a:gd name="connsiteY14" fmla="*/ 891728 h 3038658"/>
              <a:gd name="connsiteX0" fmla="*/ 23216 w 2428672"/>
              <a:gd name="connsiteY0" fmla="*/ 891728 h 3038658"/>
              <a:gd name="connsiteX1" fmla="*/ 201966 w 2428672"/>
              <a:gd name="connsiteY1" fmla="*/ 248329 h 3038658"/>
              <a:gd name="connsiteX2" fmla="*/ 780670 w 2428672"/>
              <a:gd name="connsiteY2" fmla="*/ 9823 h 3038658"/>
              <a:gd name="connsiteX3" fmla="*/ 1601551 w 2428672"/>
              <a:gd name="connsiteY3" fmla="*/ 451744 h 3038658"/>
              <a:gd name="connsiteX4" fmla="*/ 1684693 w 2428672"/>
              <a:gd name="connsiteY4" fmla="*/ 1171376 h 3038658"/>
              <a:gd name="connsiteX5" fmla="*/ 1732783 w 2428672"/>
              <a:gd name="connsiteY5" fmla="*/ 1555676 h 3038658"/>
              <a:gd name="connsiteX6" fmla="*/ 2365910 w 2428672"/>
              <a:gd name="connsiteY6" fmla="*/ 2030089 h 3038658"/>
              <a:gd name="connsiteX7" fmla="*/ 2335566 w 2428672"/>
              <a:gd name="connsiteY7" fmla="*/ 2772454 h 3038658"/>
              <a:gd name="connsiteX8" fmla="*/ 1686009 w 2428672"/>
              <a:gd name="connsiteY8" fmla="*/ 3038380 h 3038658"/>
              <a:gd name="connsiteX9" fmla="*/ 1372824 w 2428672"/>
              <a:gd name="connsiteY9" fmla="*/ 2865383 h 3038658"/>
              <a:gd name="connsiteX10" fmla="*/ 963048 w 2428672"/>
              <a:gd name="connsiteY10" fmla="*/ 2516328 h 3038658"/>
              <a:gd name="connsiteX11" fmla="*/ 957076 w 2428672"/>
              <a:gd name="connsiteY11" fmla="*/ 1955070 h 3038658"/>
              <a:gd name="connsiteX12" fmla="*/ 1204682 w 2428672"/>
              <a:gd name="connsiteY12" fmla="*/ 1471150 h 3038658"/>
              <a:gd name="connsiteX13" fmla="*/ 690650 w 2428672"/>
              <a:gd name="connsiteY13" fmla="*/ 1228671 h 3038658"/>
              <a:gd name="connsiteX14" fmla="*/ 23216 w 2428672"/>
              <a:gd name="connsiteY14" fmla="*/ 891728 h 3038658"/>
              <a:gd name="connsiteX0" fmla="*/ 23216 w 2428672"/>
              <a:gd name="connsiteY0" fmla="*/ 894806 h 3041736"/>
              <a:gd name="connsiteX1" fmla="*/ 201966 w 2428672"/>
              <a:gd name="connsiteY1" fmla="*/ 251407 h 3041736"/>
              <a:gd name="connsiteX2" fmla="*/ 780670 w 2428672"/>
              <a:gd name="connsiteY2" fmla="*/ 12901 h 3041736"/>
              <a:gd name="connsiteX3" fmla="*/ 1411372 w 2428672"/>
              <a:gd name="connsiteY3" fmla="*/ 503713 h 3041736"/>
              <a:gd name="connsiteX4" fmla="*/ 1684693 w 2428672"/>
              <a:gd name="connsiteY4" fmla="*/ 1174454 h 3041736"/>
              <a:gd name="connsiteX5" fmla="*/ 1732783 w 2428672"/>
              <a:gd name="connsiteY5" fmla="*/ 1558754 h 3041736"/>
              <a:gd name="connsiteX6" fmla="*/ 2365910 w 2428672"/>
              <a:gd name="connsiteY6" fmla="*/ 2033167 h 3041736"/>
              <a:gd name="connsiteX7" fmla="*/ 2335566 w 2428672"/>
              <a:gd name="connsiteY7" fmla="*/ 2775532 h 3041736"/>
              <a:gd name="connsiteX8" fmla="*/ 1686009 w 2428672"/>
              <a:gd name="connsiteY8" fmla="*/ 3041458 h 3041736"/>
              <a:gd name="connsiteX9" fmla="*/ 1372824 w 2428672"/>
              <a:gd name="connsiteY9" fmla="*/ 2868461 h 3041736"/>
              <a:gd name="connsiteX10" fmla="*/ 963048 w 2428672"/>
              <a:gd name="connsiteY10" fmla="*/ 2519406 h 3041736"/>
              <a:gd name="connsiteX11" fmla="*/ 957076 w 2428672"/>
              <a:gd name="connsiteY11" fmla="*/ 1958148 h 3041736"/>
              <a:gd name="connsiteX12" fmla="*/ 1204682 w 2428672"/>
              <a:gd name="connsiteY12" fmla="*/ 1474228 h 3041736"/>
              <a:gd name="connsiteX13" fmla="*/ 690650 w 2428672"/>
              <a:gd name="connsiteY13" fmla="*/ 1231749 h 3041736"/>
              <a:gd name="connsiteX14" fmla="*/ 23216 w 2428672"/>
              <a:gd name="connsiteY14" fmla="*/ 894806 h 3041736"/>
              <a:gd name="connsiteX0" fmla="*/ 55930 w 2315514"/>
              <a:gd name="connsiteY0" fmla="*/ 771914 h 3041736"/>
              <a:gd name="connsiteX1" fmla="*/ 88808 w 2315514"/>
              <a:gd name="connsiteY1" fmla="*/ 251407 h 3041736"/>
              <a:gd name="connsiteX2" fmla="*/ 667512 w 2315514"/>
              <a:gd name="connsiteY2" fmla="*/ 12901 h 3041736"/>
              <a:gd name="connsiteX3" fmla="*/ 1298214 w 2315514"/>
              <a:gd name="connsiteY3" fmla="*/ 503713 h 3041736"/>
              <a:gd name="connsiteX4" fmla="*/ 1571535 w 2315514"/>
              <a:gd name="connsiteY4" fmla="*/ 1174454 h 3041736"/>
              <a:gd name="connsiteX5" fmla="*/ 1619625 w 2315514"/>
              <a:gd name="connsiteY5" fmla="*/ 1558754 h 3041736"/>
              <a:gd name="connsiteX6" fmla="*/ 2252752 w 2315514"/>
              <a:gd name="connsiteY6" fmla="*/ 2033167 h 3041736"/>
              <a:gd name="connsiteX7" fmla="*/ 2222408 w 2315514"/>
              <a:gd name="connsiteY7" fmla="*/ 2775532 h 3041736"/>
              <a:gd name="connsiteX8" fmla="*/ 1572851 w 2315514"/>
              <a:gd name="connsiteY8" fmla="*/ 3041458 h 3041736"/>
              <a:gd name="connsiteX9" fmla="*/ 1259666 w 2315514"/>
              <a:gd name="connsiteY9" fmla="*/ 2868461 h 3041736"/>
              <a:gd name="connsiteX10" fmla="*/ 849890 w 2315514"/>
              <a:gd name="connsiteY10" fmla="*/ 2519406 h 3041736"/>
              <a:gd name="connsiteX11" fmla="*/ 843918 w 2315514"/>
              <a:gd name="connsiteY11" fmla="*/ 1958148 h 3041736"/>
              <a:gd name="connsiteX12" fmla="*/ 1091524 w 2315514"/>
              <a:gd name="connsiteY12" fmla="*/ 1474228 h 3041736"/>
              <a:gd name="connsiteX13" fmla="*/ 577492 w 2315514"/>
              <a:gd name="connsiteY13" fmla="*/ 1231749 h 3041736"/>
              <a:gd name="connsiteX14" fmla="*/ 55930 w 2315514"/>
              <a:gd name="connsiteY14" fmla="*/ 771914 h 3041736"/>
              <a:gd name="connsiteX0" fmla="*/ 50023 w 2309607"/>
              <a:gd name="connsiteY0" fmla="*/ 771914 h 3041736"/>
              <a:gd name="connsiteX1" fmla="*/ 82901 w 2309607"/>
              <a:gd name="connsiteY1" fmla="*/ 251407 h 3041736"/>
              <a:gd name="connsiteX2" fmla="*/ 661605 w 2309607"/>
              <a:gd name="connsiteY2" fmla="*/ 12901 h 3041736"/>
              <a:gd name="connsiteX3" fmla="*/ 1292307 w 2309607"/>
              <a:gd name="connsiteY3" fmla="*/ 503713 h 3041736"/>
              <a:gd name="connsiteX4" fmla="*/ 1565628 w 2309607"/>
              <a:gd name="connsiteY4" fmla="*/ 1174454 h 3041736"/>
              <a:gd name="connsiteX5" fmla="*/ 1613718 w 2309607"/>
              <a:gd name="connsiteY5" fmla="*/ 1558754 h 3041736"/>
              <a:gd name="connsiteX6" fmla="*/ 2246845 w 2309607"/>
              <a:gd name="connsiteY6" fmla="*/ 2033167 h 3041736"/>
              <a:gd name="connsiteX7" fmla="*/ 2216501 w 2309607"/>
              <a:gd name="connsiteY7" fmla="*/ 2775532 h 3041736"/>
              <a:gd name="connsiteX8" fmla="*/ 1566944 w 2309607"/>
              <a:gd name="connsiteY8" fmla="*/ 3041458 h 3041736"/>
              <a:gd name="connsiteX9" fmla="*/ 1253759 w 2309607"/>
              <a:gd name="connsiteY9" fmla="*/ 2868461 h 3041736"/>
              <a:gd name="connsiteX10" fmla="*/ 843983 w 2309607"/>
              <a:gd name="connsiteY10" fmla="*/ 2519406 h 3041736"/>
              <a:gd name="connsiteX11" fmla="*/ 838011 w 2309607"/>
              <a:gd name="connsiteY11" fmla="*/ 1958148 h 3041736"/>
              <a:gd name="connsiteX12" fmla="*/ 1085617 w 2309607"/>
              <a:gd name="connsiteY12" fmla="*/ 1474228 h 3041736"/>
              <a:gd name="connsiteX13" fmla="*/ 483685 w 2309607"/>
              <a:gd name="connsiteY13" fmla="*/ 1478083 h 3041736"/>
              <a:gd name="connsiteX14" fmla="*/ 50023 w 2309607"/>
              <a:gd name="connsiteY14" fmla="*/ 771914 h 3041736"/>
              <a:gd name="connsiteX0" fmla="*/ 50023 w 2309607"/>
              <a:gd name="connsiteY0" fmla="*/ 771914 h 3041736"/>
              <a:gd name="connsiteX1" fmla="*/ 82901 w 2309607"/>
              <a:gd name="connsiteY1" fmla="*/ 251407 h 3041736"/>
              <a:gd name="connsiteX2" fmla="*/ 661605 w 2309607"/>
              <a:gd name="connsiteY2" fmla="*/ 12901 h 3041736"/>
              <a:gd name="connsiteX3" fmla="*/ 1292307 w 2309607"/>
              <a:gd name="connsiteY3" fmla="*/ 503713 h 3041736"/>
              <a:gd name="connsiteX4" fmla="*/ 1565628 w 2309607"/>
              <a:gd name="connsiteY4" fmla="*/ 1174454 h 3041736"/>
              <a:gd name="connsiteX5" fmla="*/ 1613718 w 2309607"/>
              <a:gd name="connsiteY5" fmla="*/ 1558754 h 3041736"/>
              <a:gd name="connsiteX6" fmla="*/ 2246845 w 2309607"/>
              <a:gd name="connsiteY6" fmla="*/ 2033167 h 3041736"/>
              <a:gd name="connsiteX7" fmla="*/ 2216501 w 2309607"/>
              <a:gd name="connsiteY7" fmla="*/ 2775532 h 3041736"/>
              <a:gd name="connsiteX8" fmla="*/ 1566944 w 2309607"/>
              <a:gd name="connsiteY8" fmla="*/ 3041458 h 3041736"/>
              <a:gd name="connsiteX9" fmla="*/ 1253759 w 2309607"/>
              <a:gd name="connsiteY9" fmla="*/ 2868461 h 3041736"/>
              <a:gd name="connsiteX10" fmla="*/ 843983 w 2309607"/>
              <a:gd name="connsiteY10" fmla="*/ 2519406 h 3041736"/>
              <a:gd name="connsiteX11" fmla="*/ 838011 w 2309607"/>
              <a:gd name="connsiteY11" fmla="*/ 1958148 h 3041736"/>
              <a:gd name="connsiteX12" fmla="*/ 941562 w 2309607"/>
              <a:gd name="connsiteY12" fmla="*/ 1583773 h 3041736"/>
              <a:gd name="connsiteX13" fmla="*/ 483685 w 2309607"/>
              <a:gd name="connsiteY13" fmla="*/ 1478083 h 3041736"/>
              <a:gd name="connsiteX14" fmla="*/ 50023 w 2309607"/>
              <a:gd name="connsiteY14" fmla="*/ 771914 h 3041736"/>
              <a:gd name="connsiteX0" fmla="*/ 50023 w 2309607"/>
              <a:gd name="connsiteY0" fmla="*/ 771914 h 3041736"/>
              <a:gd name="connsiteX1" fmla="*/ 82901 w 2309607"/>
              <a:gd name="connsiteY1" fmla="*/ 251407 h 3041736"/>
              <a:gd name="connsiteX2" fmla="*/ 661605 w 2309607"/>
              <a:gd name="connsiteY2" fmla="*/ 12901 h 3041736"/>
              <a:gd name="connsiteX3" fmla="*/ 1292307 w 2309607"/>
              <a:gd name="connsiteY3" fmla="*/ 503713 h 3041736"/>
              <a:gd name="connsiteX4" fmla="*/ 1565628 w 2309607"/>
              <a:gd name="connsiteY4" fmla="*/ 1174454 h 3041736"/>
              <a:gd name="connsiteX5" fmla="*/ 1613718 w 2309607"/>
              <a:gd name="connsiteY5" fmla="*/ 1558754 h 3041736"/>
              <a:gd name="connsiteX6" fmla="*/ 2246845 w 2309607"/>
              <a:gd name="connsiteY6" fmla="*/ 2033167 h 3041736"/>
              <a:gd name="connsiteX7" fmla="*/ 2216501 w 2309607"/>
              <a:gd name="connsiteY7" fmla="*/ 2775532 h 3041736"/>
              <a:gd name="connsiteX8" fmla="*/ 1566944 w 2309607"/>
              <a:gd name="connsiteY8" fmla="*/ 3041458 h 3041736"/>
              <a:gd name="connsiteX9" fmla="*/ 1253759 w 2309607"/>
              <a:gd name="connsiteY9" fmla="*/ 2868461 h 3041736"/>
              <a:gd name="connsiteX10" fmla="*/ 1290527 w 2309607"/>
              <a:gd name="connsiteY10" fmla="*/ 2634552 h 3041736"/>
              <a:gd name="connsiteX11" fmla="*/ 838011 w 2309607"/>
              <a:gd name="connsiteY11" fmla="*/ 1958148 h 3041736"/>
              <a:gd name="connsiteX12" fmla="*/ 941562 w 2309607"/>
              <a:gd name="connsiteY12" fmla="*/ 1583773 h 3041736"/>
              <a:gd name="connsiteX13" fmla="*/ 483685 w 2309607"/>
              <a:gd name="connsiteY13" fmla="*/ 1478083 h 3041736"/>
              <a:gd name="connsiteX14" fmla="*/ 50023 w 2309607"/>
              <a:gd name="connsiteY14" fmla="*/ 771914 h 3041736"/>
              <a:gd name="connsiteX0" fmla="*/ 50023 w 2309607"/>
              <a:gd name="connsiteY0" fmla="*/ 771914 h 3041736"/>
              <a:gd name="connsiteX1" fmla="*/ 82901 w 2309607"/>
              <a:gd name="connsiteY1" fmla="*/ 251407 h 3041736"/>
              <a:gd name="connsiteX2" fmla="*/ 661605 w 2309607"/>
              <a:gd name="connsiteY2" fmla="*/ 12901 h 3041736"/>
              <a:gd name="connsiteX3" fmla="*/ 1292307 w 2309607"/>
              <a:gd name="connsiteY3" fmla="*/ 503713 h 3041736"/>
              <a:gd name="connsiteX4" fmla="*/ 1565628 w 2309607"/>
              <a:gd name="connsiteY4" fmla="*/ 1174454 h 3041736"/>
              <a:gd name="connsiteX5" fmla="*/ 1613718 w 2309607"/>
              <a:gd name="connsiteY5" fmla="*/ 1558754 h 3041736"/>
              <a:gd name="connsiteX6" fmla="*/ 2246845 w 2309607"/>
              <a:gd name="connsiteY6" fmla="*/ 2033167 h 3041736"/>
              <a:gd name="connsiteX7" fmla="*/ 2216501 w 2309607"/>
              <a:gd name="connsiteY7" fmla="*/ 2775532 h 3041736"/>
              <a:gd name="connsiteX8" fmla="*/ 1566944 w 2309607"/>
              <a:gd name="connsiteY8" fmla="*/ 3041458 h 3041736"/>
              <a:gd name="connsiteX9" fmla="*/ 1253759 w 2309607"/>
              <a:gd name="connsiteY9" fmla="*/ 2868461 h 3041736"/>
              <a:gd name="connsiteX10" fmla="*/ 1290527 w 2309607"/>
              <a:gd name="connsiteY10" fmla="*/ 2634552 h 3041736"/>
              <a:gd name="connsiteX11" fmla="*/ 969352 w 2309607"/>
              <a:gd name="connsiteY11" fmla="*/ 1942035 h 3041736"/>
              <a:gd name="connsiteX12" fmla="*/ 941562 w 2309607"/>
              <a:gd name="connsiteY12" fmla="*/ 1583773 h 3041736"/>
              <a:gd name="connsiteX13" fmla="*/ 483685 w 2309607"/>
              <a:gd name="connsiteY13" fmla="*/ 1478083 h 3041736"/>
              <a:gd name="connsiteX14" fmla="*/ 50023 w 2309607"/>
              <a:gd name="connsiteY14" fmla="*/ 771914 h 3041736"/>
              <a:gd name="connsiteX0" fmla="*/ 50023 w 2309607"/>
              <a:gd name="connsiteY0" fmla="*/ 771914 h 3041736"/>
              <a:gd name="connsiteX1" fmla="*/ 82901 w 2309607"/>
              <a:gd name="connsiteY1" fmla="*/ 251407 h 3041736"/>
              <a:gd name="connsiteX2" fmla="*/ 661605 w 2309607"/>
              <a:gd name="connsiteY2" fmla="*/ 12901 h 3041736"/>
              <a:gd name="connsiteX3" fmla="*/ 1292307 w 2309607"/>
              <a:gd name="connsiteY3" fmla="*/ 503713 h 3041736"/>
              <a:gd name="connsiteX4" fmla="*/ 1565628 w 2309607"/>
              <a:gd name="connsiteY4" fmla="*/ 1174454 h 3041736"/>
              <a:gd name="connsiteX5" fmla="*/ 1613718 w 2309607"/>
              <a:gd name="connsiteY5" fmla="*/ 1558754 h 3041736"/>
              <a:gd name="connsiteX6" fmla="*/ 2246845 w 2309607"/>
              <a:gd name="connsiteY6" fmla="*/ 2033167 h 3041736"/>
              <a:gd name="connsiteX7" fmla="*/ 2216501 w 2309607"/>
              <a:gd name="connsiteY7" fmla="*/ 2775532 h 3041736"/>
              <a:gd name="connsiteX8" fmla="*/ 1566944 w 2309607"/>
              <a:gd name="connsiteY8" fmla="*/ 3041458 h 3041736"/>
              <a:gd name="connsiteX9" fmla="*/ 1466051 w 2309607"/>
              <a:gd name="connsiteY9" fmla="*/ 2707027 h 3041736"/>
              <a:gd name="connsiteX10" fmla="*/ 1290527 w 2309607"/>
              <a:gd name="connsiteY10" fmla="*/ 2634552 h 3041736"/>
              <a:gd name="connsiteX11" fmla="*/ 969352 w 2309607"/>
              <a:gd name="connsiteY11" fmla="*/ 1942035 h 3041736"/>
              <a:gd name="connsiteX12" fmla="*/ 941562 w 2309607"/>
              <a:gd name="connsiteY12" fmla="*/ 1583773 h 3041736"/>
              <a:gd name="connsiteX13" fmla="*/ 483685 w 2309607"/>
              <a:gd name="connsiteY13" fmla="*/ 1478083 h 3041736"/>
              <a:gd name="connsiteX14" fmla="*/ 50023 w 2309607"/>
              <a:gd name="connsiteY14" fmla="*/ 771914 h 3041736"/>
              <a:gd name="connsiteX0" fmla="*/ 50023 w 2309607"/>
              <a:gd name="connsiteY0" fmla="*/ 771914 h 2822290"/>
              <a:gd name="connsiteX1" fmla="*/ 82901 w 2309607"/>
              <a:gd name="connsiteY1" fmla="*/ 251407 h 2822290"/>
              <a:gd name="connsiteX2" fmla="*/ 661605 w 2309607"/>
              <a:gd name="connsiteY2" fmla="*/ 12901 h 2822290"/>
              <a:gd name="connsiteX3" fmla="*/ 1292307 w 2309607"/>
              <a:gd name="connsiteY3" fmla="*/ 503713 h 2822290"/>
              <a:gd name="connsiteX4" fmla="*/ 1565628 w 2309607"/>
              <a:gd name="connsiteY4" fmla="*/ 1174454 h 2822290"/>
              <a:gd name="connsiteX5" fmla="*/ 1613718 w 2309607"/>
              <a:gd name="connsiteY5" fmla="*/ 1558754 h 2822290"/>
              <a:gd name="connsiteX6" fmla="*/ 2246845 w 2309607"/>
              <a:gd name="connsiteY6" fmla="*/ 2033167 h 2822290"/>
              <a:gd name="connsiteX7" fmla="*/ 2216501 w 2309607"/>
              <a:gd name="connsiteY7" fmla="*/ 2775532 h 2822290"/>
              <a:gd name="connsiteX8" fmla="*/ 1808614 w 2309607"/>
              <a:gd name="connsiteY8" fmla="*/ 2714090 h 2822290"/>
              <a:gd name="connsiteX9" fmla="*/ 1466051 w 2309607"/>
              <a:gd name="connsiteY9" fmla="*/ 2707027 h 2822290"/>
              <a:gd name="connsiteX10" fmla="*/ 1290527 w 2309607"/>
              <a:gd name="connsiteY10" fmla="*/ 2634552 h 2822290"/>
              <a:gd name="connsiteX11" fmla="*/ 969352 w 2309607"/>
              <a:gd name="connsiteY11" fmla="*/ 1942035 h 2822290"/>
              <a:gd name="connsiteX12" fmla="*/ 941562 w 2309607"/>
              <a:gd name="connsiteY12" fmla="*/ 1583773 h 2822290"/>
              <a:gd name="connsiteX13" fmla="*/ 483685 w 2309607"/>
              <a:gd name="connsiteY13" fmla="*/ 1478083 h 2822290"/>
              <a:gd name="connsiteX14" fmla="*/ 50023 w 2309607"/>
              <a:gd name="connsiteY14" fmla="*/ 771914 h 2822290"/>
              <a:gd name="connsiteX0" fmla="*/ 50023 w 2286598"/>
              <a:gd name="connsiteY0" fmla="*/ 771914 h 2749477"/>
              <a:gd name="connsiteX1" fmla="*/ 82901 w 2286598"/>
              <a:gd name="connsiteY1" fmla="*/ 251407 h 2749477"/>
              <a:gd name="connsiteX2" fmla="*/ 661605 w 2286598"/>
              <a:gd name="connsiteY2" fmla="*/ 12901 h 2749477"/>
              <a:gd name="connsiteX3" fmla="*/ 1292307 w 2286598"/>
              <a:gd name="connsiteY3" fmla="*/ 503713 h 2749477"/>
              <a:gd name="connsiteX4" fmla="*/ 1565628 w 2286598"/>
              <a:gd name="connsiteY4" fmla="*/ 1174454 h 2749477"/>
              <a:gd name="connsiteX5" fmla="*/ 1613718 w 2286598"/>
              <a:gd name="connsiteY5" fmla="*/ 1558754 h 2749477"/>
              <a:gd name="connsiteX6" fmla="*/ 2246845 w 2286598"/>
              <a:gd name="connsiteY6" fmla="*/ 2033167 h 2749477"/>
              <a:gd name="connsiteX7" fmla="*/ 2134518 w 2286598"/>
              <a:gd name="connsiteY7" fmla="*/ 2478890 h 2749477"/>
              <a:gd name="connsiteX8" fmla="*/ 1808614 w 2286598"/>
              <a:gd name="connsiteY8" fmla="*/ 2714090 h 2749477"/>
              <a:gd name="connsiteX9" fmla="*/ 1466051 w 2286598"/>
              <a:gd name="connsiteY9" fmla="*/ 2707027 h 2749477"/>
              <a:gd name="connsiteX10" fmla="*/ 1290527 w 2286598"/>
              <a:gd name="connsiteY10" fmla="*/ 2634552 h 2749477"/>
              <a:gd name="connsiteX11" fmla="*/ 969352 w 2286598"/>
              <a:gd name="connsiteY11" fmla="*/ 1942035 h 2749477"/>
              <a:gd name="connsiteX12" fmla="*/ 941562 w 2286598"/>
              <a:gd name="connsiteY12" fmla="*/ 1583773 h 2749477"/>
              <a:gd name="connsiteX13" fmla="*/ 483685 w 2286598"/>
              <a:gd name="connsiteY13" fmla="*/ 1478083 h 2749477"/>
              <a:gd name="connsiteX14" fmla="*/ 50023 w 2286598"/>
              <a:gd name="connsiteY14" fmla="*/ 771914 h 2749477"/>
              <a:gd name="connsiteX0" fmla="*/ 50023 w 2286598"/>
              <a:gd name="connsiteY0" fmla="*/ 771914 h 2749477"/>
              <a:gd name="connsiteX1" fmla="*/ 82901 w 2286598"/>
              <a:gd name="connsiteY1" fmla="*/ 251407 h 2749477"/>
              <a:gd name="connsiteX2" fmla="*/ 661605 w 2286598"/>
              <a:gd name="connsiteY2" fmla="*/ 12901 h 2749477"/>
              <a:gd name="connsiteX3" fmla="*/ 1292307 w 2286598"/>
              <a:gd name="connsiteY3" fmla="*/ 503713 h 2749477"/>
              <a:gd name="connsiteX4" fmla="*/ 1565628 w 2286598"/>
              <a:gd name="connsiteY4" fmla="*/ 1174454 h 2749477"/>
              <a:gd name="connsiteX5" fmla="*/ 1871818 w 2286598"/>
              <a:gd name="connsiteY5" fmla="*/ 1410351 h 2749477"/>
              <a:gd name="connsiteX6" fmla="*/ 2246845 w 2286598"/>
              <a:gd name="connsiteY6" fmla="*/ 2033167 h 2749477"/>
              <a:gd name="connsiteX7" fmla="*/ 2134518 w 2286598"/>
              <a:gd name="connsiteY7" fmla="*/ 2478890 h 2749477"/>
              <a:gd name="connsiteX8" fmla="*/ 1808614 w 2286598"/>
              <a:gd name="connsiteY8" fmla="*/ 2714090 h 2749477"/>
              <a:gd name="connsiteX9" fmla="*/ 1466051 w 2286598"/>
              <a:gd name="connsiteY9" fmla="*/ 2707027 h 2749477"/>
              <a:gd name="connsiteX10" fmla="*/ 1290527 w 2286598"/>
              <a:gd name="connsiteY10" fmla="*/ 2634552 h 2749477"/>
              <a:gd name="connsiteX11" fmla="*/ 969352 w 2286598"/>
              <a:gd name="connsiteY11" fmla="*/ 1942035 h 2749477"/>
              <a:gd name="connsiteX12" fmla="*/ 941562 w 2286598"/>
              <a:gd name="connsiteY12" fmla="*/ 1583773 h 2749477"/>
              <a:gd name="connsiteX13" fmla="*/ 483685 w 2286598"/>
              <a:gd name="connsiteY13" fmla="*/ 1478083 h 2749477"/>
              <a:gd name="connsiteX14" fmla="*/ 50023 w 2286598"/>
              <a:gd name="connsiteY14" fmla="*/ 771914 h 274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6598" h="2749477">
                <a:moveTo>
                  <a:pt x="50023" y="771914"/>
                </a:moveTo>
                <a:cubicBezTo>
                  <a:pt x="-16774" y="567468"/>
                  <a:pt x="-26787" y="475973"/>
                  <a:pt x="82901" y="251407"/>
                </a:cubicBezTo>
                <a:cubicBezTo>
                  <a:pt x="192589" y="26841"/>
                  <a:pt x="460037" y="-29150"/>
                  <a:pt x="661605" y="12901"/>
                </a:cubicBezTo>
                <a:cubicBezTo>
                  <a:pt x="863173" y="54952"/>
                  <a:pt x="1204844" y="272797"/>
                  <a:pt x="1292307" y="503713"/>
                </a:cubicBezTo>
                <a:cubicBezTo>
                  <a:pt x="1379770" y="734629"/>
                  <a:pt x="1368313" y="1033630"/>
                  <a:pt x="1565628" y="1174454"/>
                </a:cubicBezTo>
                <a:cubicBezTo>
                  <a:pt x="1762944" y="1315278"/>
                  <a:pt x="1754108" y="1256663"/>
                  <a:pt x="1871818" y="1410351"/>
                </a:cubicBezTo>
                <a:cubicBezTo>
                  <a:pt x="1989528" y="1564039"/>
                  <a:pt x="2146381" y="1830371"/>
                  <a:pt x="2246845" y="2033167"/>
                </a:cubicBezTo>
                <a:cubicBezTo>
                  <a:pt x="2347309" y="2235963"/>
                  <a:pt x="2237821" y="2347909"/>
                  <a:pt x="2134518" y="2478890"/>
                </a:cubicBezTo>
                <a:cubicBezTo>
                  <a:pt x="2031215" y="2609871"/>
                  <a:pt x="1957987" y="2721511"/>
                  <a:pt x="1808614" y="2714090"/>
                </a:cubicBezTo>
                <a:cubicBezTo>
                  <a:pt x="1659241" y="2706669"/>
                  <a:pt x="1526638" y="2802124"/>
                  <a:pt x="1466051" y="2707027"/>
                </a:cubicBezTo>
                <a:cubicBezTo>
                  <a:pt x="1405464" y="2611930"/>
                  <a:pt x="1327957" y="2750945"/>
                  <a:pt x="1290527" y="2634552"/>
                </a:cubicBezTo>
                <a:cubicBezTo>
                  <a:pt x="1253097" y="2518159"/>
                  <a:pt x="1027513" y="2117165"/>
                  <a:pt x="969352" y="1942035"/>
                </a:cubicBezTo>
                <a:cubicBezTo>
                  <a:pt x="911191" y="1766905"/>
                  <a:pt x="1065909" y="1698085"/>
                  <a:pt x="941562" y="1583773"/>
                </a:cubicBezTo>
                <a:cubicBezTo>
                  <a:pt x="817215" y="1469462"/>
                  <a:pt x="616516" y="1612667"/>
                  <a:pt x="483685" y="1478083"/>
                </a:cubicBezTo>
                <a:cubicBezTo>
                  <a:pt x="373997" y="1253517"/>
                  <a:pt x="116820" y="976360"/>
                  <a:pt x="50023" y="771914"/>
                </a:cubicBezTo>
                <a:close/>
              </a:path>
            </a:pathLst>
          </a:custGeom>
          <a:noFill/>
          <a:ln w="38100">
            <a:solidFill>
              <a:srgbClr val="E86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739AF3-7BBC-44EE-8279-E54E72FD6505}"/>
              </a:ext>
            </a:extLst>
          </p:cNvPr>
          <p:cNvSpPr/>
          <p:nvPr/>
        </p:nvSpPr>
        <p:spPr>
          <a:xfrm rot="2480593">
            <a:off x="976984" y="3168692"/>
            <a:ext cx="1522785" cy="3440544"/>
          </a:xfrm>
          <a:custGeom>
            <a:avLst/>
            <a:gdLst>
              <a:gd name="connsiteX0" fmla="*/ 0 w 1707547"/>
              <a:gd name="connsiteY0" fmla="*/ 1681163 h 3362325"/>
              <a:gd name="connsiteX1" fmla="*/ 853774 w 1707547"/>
              <a:gd name="connsiteY1" fmla="*/ 0 h 3362325"/>
              <a:gd name="connsiteX2" fmla="*/ 1707548 w 1707547"/>
              <a:gd name="connsiteY2" fmla="*/ 1681163 h 3362325"/>
              <a:gd name="connsiteX3" fmla="*/ 853774 w 1707547"/>
              <a:gd name="connsiteY3" fmla="*/ 3362326 h 3362325"/>
              <a:gd name="connsiteX4" fmla="*/ 0 w 1707547"/>
              <a:gd name="connsiteY4" fmla="*/ 1681163 h 3362325"/>
              <a:gd name="connsiteX0" fmla="*/ 0 w 1418095"/>
              <a:gd name="connsiteY0" fmla="*/ 1681166 h 3362332"/>
              <a:gd name="connsiteX1" fmla="*/ 853774 w 1418095"/>
              <a:gd name="connsiteY1" fmla="*/ 3 h 3362332"/>
              <a:gd name="connsiteX2" fmla="*/ 1418095 w 1418095"/>
              <a:gd name="connsiteY2" fmla="*/ 1669416 h 3362332"/>
              <a:gd name="connsiteX3" fmla="*/ 853774 w 1418095"/>
              <a:gd name="connsiteY3" fmla="*/ 3362329 h 3362332"/>
              <a:gd name="connsiteX4" fmla="*/ 0 w 1418095"/>
              <a:gd name="connsiteY4" fmla="*/ 1681166 h 3362332"/>
              <a:gd name="connsiteX0" fmla="*/ 0 w 1526015"/>
              <a:gd name="connsiteY0" fmla="*/ 1718091 h 3399257"/>
              <a:gd name="connsiteX1" fmla="*/ 853774 w 1526015"/>
              <a:gd name="connsiteY1" fmla="*/ 36928 h 3399257"/>
              <a:gd name="connsiteX2" fmla="*/ 1486039 w 1526015"/>
              <a:gd name="connsiteY2" fmla="*/ 647811 h 3399257"/>
              <a:gd name="connsiteX3" fmla="*/ 1418095 w 1526015"/>
              <a:gd name="connsiteY3" fmla="*/ 1706341 h 3399257"/>
              <a:gd name="connsiteX4" fmla="*/ 853774 w 1526015"/>
              <a:gd name="connsiteY4" fmla="*/ 3399254 h 3399257"/>
              <a:gd name="connsiteX5" fmla="*/ 0 w 1526015"/>
              <a:gd name="connsiteY5" fmla="*/ 1718091 h 3399257"/>
              <a:gd name="connsiteX0" fmla="*/ 0 w 1522785"/>
              <a:gd name="connsiteY0" fmla="*/ 1718091 h 3440544"/>
              <a:gd name="connsiteX1" fmla="*/ 853774 w 1522785"/>
              <a:gd name="connsiteY1" fmla="*/ 36928 h 3440544"/>
              <a:gd name="connsiteX2" fmla="*/ 1486039 w 1522785"/>
              <a:gd name="connsiteY2" fmla="*/ 647811 h 3440544"/>
              <a:gd name="connsiteX3" fmla="*/ 1418095 w 1522785"/>
              <a:gd name="connsiteY3" fmla="*/ 1706341 h 3440544"/>
              <a:gd name="connsiteX4" fmla="*/ 1333417 w 1522785"/>
              <a:gd name="connsiteY4" fmla="*/ 2824712 h 3440544"/>
              <a:gd name="connsiteX5" fmla="*/ 853774 w 1522785"/>
              <a:gd name="connsiteY5" fmla="*/ 3399254 h 3440544"/>
              <a:gd name="connsiteX6" fmla="*/ 0 w 1522785"/>
              <a:gd name="connsiteY6" fmla="*/ 1718091 h 34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2785" h="3440544">
                <a:moveTo>
                  <a:pt x="0" y="1718091"/>
                </a:moveTo>
                <a:cubicBezTo>
                  <a:pt x="0" y="789610"/>
                  <a:pt x="606101" y="215308"/>
                  <a:pt x="853774" y="36928"/>
                </a:cubicBezTo>
                <a:cubicBezTo>
                  <a:pt x="1101447" y="-141452"/>
                  <a:pt x="1391986" y="369576"/>
                  <a:pt x="1486039" y="647811"/>
                </a:cubicBezTo>
                <a:cubicBezTo>
                  <a:pt x="1580092" y="926046"/>
                  <a:pt x="1469988" y="1351964"/>
                  <a:pt x="1418095" y="1706341"/>
                </a:cubicBezTo>
                <a:cubicBezTo>
                  <a:pt x="1366202" y="2060718"/>
                  <a:pt x="1427470" y="2542560"/>
                  <a:pt x="1333417" y="2824712"/>
                </a:cubicBezTo>
                <a:cubicBezTo>
                  <a:pt x="1239364" y="3106864"/>
                  <a:pt x="1076010" y="3583691"/>
                  <a:pt x="853774" y="3399254"/>
                </a:cubicBezTo>
                <a:cubicBezTo>
                  <a:pt x="631538" y="3214817"/>
                  <a:pt x="0" y="2646572"/>
                  <a:pt x="0" y="1718091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2FF1F18C-0EE6-44EE-97DE-1CFD32214566}"/>
              </a:ext>
            </a:extLst>
          </p:cNvPr>
          <p:cNvSpPr/>
          <p:nvPr/>
        </p:nvSpPr>
        <p:spPr>
          <a:xfrm rot="2480593">
            <a:off x="2227750" y="4120547"/>
            <a:ext cx="1522785" cy="2705740"/>
          </a:xfrm>
          <a:custGeom>
            <a:avLst/>
            <a:gdLst>
              <a:gd name="connsiteX0" fmla="*/ 0 w 1707547"/>
              <a:gd name="connsiteY0" fmla="*/ 1681163 h 3362325"/>
              <a:gd name="connsiteX1" fmla="*/ 853774 w 1707547"/>
              <a:gd name="connsiteY1" fmla="*/ 0 h 3362325"/>
              <a:gd name="connsiteX2" fmla="*/ 1707548 w 1707547"/>
              <a:gd name="connsiteY2" fmla="*/ 1681163 h 3362325"/>
              <a:gd name="connsiteX3" fmla="*/ 853774 w 1707547"/>
              <a:gd name="connsiteY3" fmla="*/ 3362326 h 3362325"/>
              <a:gd name="connsiteX4" fmla="*/ 0 w 1707547"/>
              <a:gd name="connsiteY4" fmla="*/ 1681163 h 3362325"/>
              <a:gd name="connsiteX0" fmla="*/ 0 w 1418095"/>
              <a:gd name="connsiteY0" fmla="*/ 1681166 h 3362332"/>
              <a:gd name="connsiteX1" fmla="*/ 853774 w 1418095"/>
              <a:gd name="connsiteY1" fmla="*/ 3 h 3362332"/>
              <a:gd name="connsiteX2" fmla="*/ 1418095 w 1418095"/>
              <a:gd name="connsiteY2" fmla="*/ 1669416 h 3362332"/>
              <a:gd name="connsiteX3" fmla="*/ 853774 w 1418095"/>
              <a:gd name="connsiteY3" fmla="*/ 3362329 h 3362332"/>
              <a:gd name="connsiteX4" fmla="*/ 0 w 1418095"/>
              <a:gd name="connsiteY4" fmla="*/ 1681166 h 3362332"/>
              <a:gd name="connsiteX0" fmla="*/ 0 w 1526015"/>
              <a:gd name="connsiteY0" fmla="*/ 1718091 h 3399257"/>
              <a:gd name="connsiteX1" fmla="*/ 853774 w 1526015"/>
              <a:gd name="connsiteY1" fmla="*/ 36928 h 3399257"/>
              <a:gd name="connsiteX2" fmla="*/ 1486039 w 1526015"/>
              <a:gd name="connsiteY2" fmla="*/ 647811 h 3399257"/>
              <a:gd name="connsiteX3" fmla="*/ 1418095 w 1526015"/>
              <a:gd name="connsiteY3" fmla="*/ 1706341 h 3399257"/>
              <a:gd name="connsiteX4" fmla="*/ 853774 w 1526015"/>
              <a:gd name="connsiteY4" fmla="*/ 3399254 h 3399257"/>
              <a:gd name="connsiteX5" fmla="*/ 0 w 1526015"/>
              <a:gd name="connsiteY5" fmla="*/ 1718091 h 3399257"/>
              <a:gd name="connsiteX0" fmla="*/ 0 w 1522785"/>
              <a:gd name="connsiteY0" fmla="*/ 1718091 h 3440544"/>
              <a:gd name="connsiteX1" fmla="*/ 853774 w 1522785"/>
              <a:gd name="connsiteY1" fmla="*/ 36928 h 3440544"/>
              <a:gd name="connsiteX2" fmla="*/ 1486039 w 1522785"/>
              <a:gd name="connsiteY2" fmla="*/ 647811 h 3440544"/>
              <a:gd name="connsiteX3" fmla="*/ 1418095 w 1522785"/>
              <a:gd name="connsiteY3" fmla="*/ 1706341 h 3440544"/>
              <a:gd name="connsiteX4" fmla="*/ 1333417 w 1522785"/>
              <a:gd name="connsiteY4" fmla="*/ 2824712 h 3440544"/>
              <a:gd name="connsiteX5" fmla="*/ 853774 w 1522785"/>
              <a:gd name="connsiteY5" fmla="*/ 3399254 h 3440544"/>
              <a:gd name="connsiteX6" fmla="*/ 0 w 1522785"/>
              <a:gd name="connsiteY6" fmla="*/ 1718091 h 34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2785" h="3440544">
                <a:moveTo>
                  <a:pt x="0" y="1718091"/>
                </a:moveTo>
                <a:cubicBezTo>
                  <a:pt x="0" y="789610"/>
                  <a:pt x="606101" y="215308"/>
                  <a:pt x="853774" y="36928"/>
                </a:cubicBezTo>
                <a:cubicBezTo>
                  <a:pt x="1101447" y="-141452"/>
                  <a:pt x="1391986" y="369576"/>
                  <a:pt x="1486039" y="647811"/>
                </a:cubicBezTo>
                <a:cubicBezTo>
                  <a:pt x="1580092" y="926046"/>
                  <a:pt x="1469988" y="1351964"/>
                  <a:pt x="1418095" y="1706341"/>
                </a:cubicBezTo>
                <a:cubicBezTo>
                  <a:pt x="1366202" y="2060718"/>
                  <a:pt x="1427470" y="2542560"/>
                  <a:pt x="1333417" y="2824712"/>
                </a:cubicBezTo>
                <a:cubicBezTo>
                  <a:pt x="1239364" y="3106864"/>
                  <a:pt x="1076010" y="3583691"/>
                  <a:pt x="853774" y="3399254"/>
                </a:cubicBezTo>
                <a:cubicBezTo>
                  <a:pt x="631538" y="3214817"/>
                  <a:pt x="0" y="2646572"/>
                  <a:pt x="0" y="1718091"/>
                </a:cubicBezTo>
                <a:close/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61E38C3E-4132-4743-A6D6-0AE00FDD9C43}"/>
              </a:ext>
            </a:extLst>
          </p:cNvPr>
          <p:cNvSpPr/>
          <p:nvPr/>
        </p:nvSpPr>
        <p:spPr>
          <a:xfrm rot="20650308">
            <a:off x="6872762" y="3921130"/>
            <a:ext cx="1541896" cy="2724367"/>
          </a:xfrm>
          <a:custGeom>
            <a:avLst/>
            <a:gdLst>
              <a:gd name="connsiteX0" fmla="*/ 0 w 1707547"/>
              <a:gd name="connsiteY0" fmla="*/ 1681163 h 3362325"/>
              <a:gd name="connsiteX1" fmla="*/ 853774 w 1707547"/>
              <a:gd name="connsiteY1" fmla="*/ 0 h 3362325"/>
              <a:gd name="connsiteX2" fmla="*/ 1707548 w 1707547"/>
              <a:gd name="connsiteY2" fmla="*/ 1681163 h 3362325"/>
              <a:gd name="connsiteX3" fmla="*/ 853774 w 1707547"/>
              <a:gd name="connsiteY3" fmla="*/ 3362326 h 3362325"/>
              <a:gd name="connsiteX4" fmla="*/ 0 w 1707547"/>
              <a:gd name="connsiteY4" fmla="*/ 1681163 h 3362325"/>
              <a:gd name="connsiteX0" fmla="*/ 0 w 1418095"/>
              <a:gd name="connsiteY0" fmla="*/ 1681166 h 3362332"/>
              <a:gd name="connsiteX1" fmla="*/ 853774 w 1418095"/>
              <a:gd name="connsiteY1" fmla="*/ 3 h 3362332"/>
              <a:gd name="connsiteX2" fmla="*/ 1418095 w 1418095"/>
              <a:gd name="connsiteY2" fmla="*/ 1669416 h 3362332"/>
              <a:gd name="connsiteX3" fmla="*/ 853774 w 1418095"/>
              <a:gd name="connsiteY3" fmla="*/ 3362329 h 3362332"/>
              <a:gd name="connsiteX4" fmla="*/ 0 w 1418095"/>
              <a:gd name="connsiteY4" fmla="*/ 1681166 h 3362332"/>
              <a:gd name="connsiteX0" fmla="*/ 0 w 1526015"/>
              <a:gd name="connsiteY0" fmla="*/ 1718091 h 3399257"/>
              <a:gd name="connsiteX1" fmla="*/ 853774 w 1526015"/>
              <a:gd name="connsiteY1" fmla="*/ 36928 h 3399257"/>
              <a:gd name="connsiteX2" fmla="*/ 1486039 w 1526015"/>
              <a:gd name="connsiteY2" fmla="*/ 647811 h 3399257"/>
              <a:gd name="connsiteX3" fmla="*/ 1418095 w 1526015"/>
              <a:gd name="connsiteY3" fmla="*/ 1706341 h 3399257"/>
              <a:gd name="connsiteX4" fmla="*/ 853774 w 1526015"/>
              <a:gd name="connsiteY4" fmla="*/ 3399254 h 3399257"/>
              <a:gd name="connsiteX5" fmla="*/ 0 w 1526015"/>
              <a:gd name="connsiteY5" fmla="*/ 1718091 h 3399257"/>
              <a:gd name="connsiteX0" fmla="*/ 0 w 1522785"/>
              <a:gd name="connsiteY0" fmla="*/ 1718091 h 3440544"/>
              <a:gd name="connsiteX1" fmla="*/ 853774 w 1522785"/>
              <a:gd name="connsiteY1" fmla="*/ 36928 h 3440544"/>
              <a:gd name="connsiteX2" fmla="*/ 1486039 w 1522785"/>
              <a:gd name="connsiteY2" fmla="*/ 647811 h 3440544"/>
              <a:gd name="connsiteX3" fmla="*/ 1418095 w 1522785"/>
              <a:gd name="connsiteY3" fmla="*/ 1706341 h 3440544"/>
              <a:gd name="connsiteX4" fmla="*/ 1333417 w 1522785"/>
              <a:gd name="connsiteY4" fmla="*/ 2824712 h 3440544"/>
              <a:gd name="connsiteX5" fmla="*/ 853774 w 1522785"/>
              <a:gd name="connsiteY5" fmla="*/ 3399254 h 3440544"/>
              <a:gd name="connsiteX6" fmla="*/ 0 w 1522785"/>
              <a:gd name="connsiteY6" fmla="*/ 1718091 h 3440544"/>
              <a:gd name="connsiteX0" fmla="*/ 0 w 1176070"/>
              <a:gd name="connsiteY0" fmla="*/ 1717143 h 3440548"/>
              <a:gd name="connsiteX1" fmla="*/ 507059 w 1176070"/>
              <a:gd name="connsiteY1" fmla="*/ 36882 h 3440548"/>
              <a:gd name="connsiteX2" fmla="*/ 1139324 w 1176070"/>
              <a:gd name="connsiteY2" fmla="*/ 647765 h 3440548"/>
              <a:gd name="connsiteX3" fmla="*/ 1071380 w 1176070"/>
              <a:gd name="connsiteY3" fmla="*/ 1706295 h 3440548"/>
              <a:gd name="connsiteX4" fmla="*/ 986702 w 1176070"/>
              <a:gd name="connsiteY4" fmla="*/ 2824666 h 3440548"/>
              <a:gd name="connsiteX5" fmla="*/ 507059 w 1176070"/>
              <a:gd name="connsiteY5" fmla="*/ 3399208 h 3440548"/>
              <a:gd name="connsiteX6" fmla="*/ 0 w 1176070"/>
              <a:gd name="connsiteY6" fmla="*/ 1717143 h 3440548"/>
              <a:gd name="connsiteX0" fmla="*/ 87157 w 1263227"/>
              <a:gd name="connsiteY0" fmla="*/ 1682797 h 3406200"/>
              <a:gd name="connsiteX1" fmla="*/ 49362 w 1263227"/>
              <a:gd name="connsiteY1" fmla="*/ 450131 h 3406200"/>
              <a:gd name="connsiteX2" fmla="*/ 594216 w 1263227"/>
              <a:gd name="connsiteY2" fmla="*/ 2536 h 3406200"/>
              <a:gd name="connsiteX3" fmla="*/ 1226481 w 1263227"/>
              <a:gd name="connsiteY3" fmla="*/ 613419 h 3406200"/>
              <a:gd name="connsiteX4" fmla="*/ 1158537 w 1263227"/>
              <a:gd name="connsiteY4" fmla="*/ 1671949 h 3406200"/>
              <a:gd name="connsiteX5" fmla="*/ 1073859 w 1263227"/>
              <a:gd name="connsiteY5" fmla="*/ 2790320 h 3406200"/>
              <a:gd name="connsiteX6" fmla="*/ 594216 w 1263227"/>
              <a:gd name="connsiteY6" fmla="*/ 3364862 h 3406200"/>
              <a:gd name="connsiteX7" fmla="*/ 87157 w 1263227"/>
              <a:gd name="connsiteY7" fmla="*/ 1682797 h 3406200"/>
              <a:gd name="connsiteX0" fmla="*/ 87157 w 1569655"/>
              <a:gd name="connsiteY0" fmla="*/ 1682796 h 3531990"/>
              <a:gd name="connsiteX1" fmla="*/ 49362 w 1569655"/>
              <a:gd name="connsiteY1" fmla="*/ 450130 h 3531990"/>
              <a:gd name="connsiteX2" fmla="*/ 594216 w 1569655"/>
              <a:gd name="connsiteY2" fmla="*/ 2535 h 3531990"/>
              <a:gd name="connsiteX3" fmla="*/ 1226481 w 1569655"/>
              <a:gd name="connsiteY3" fmla="*/ 613418 h 3531990"/>
              <a:gd name="connsiteX4" fmla="*/ 1158537 w 1569655"/>
              <a:gd name="connsiteY4" fmla="*/ 1671948 h 3531990"/>
              <a:gd name="connsiteX5" fmla="*/ 1558740 w 1569655"/>
              <a:gd name="connsiteY5" fmla="*/ 3279843 h 3531990"/>
              <a:gd name="connsiteX6" fmla="*/ 594216 w 1569655"/>
              <a:gd name="connsiteY6" fmla="*/ 3364861 h 3531990"/>
              <a:gd name="connsiteX7" fmla="*/ 87157 w 1569655"/>
              <a:gd name="connsiteY7" fmla="*/ 1682796 h 3531990"/>
              <a:gd name="connsiteX0" fmla="*/ 69985 w 1552483"/>
              <a:gd name="connsiteY0" fmla="*/ 1682796 h 3459168"/>
              <a:gd name="connsiteX1" fmla="*/ 32190 w 1552483"/>
              <a:gd name="connsiteY1" fmla="*/ 450130 h 3459168"/>
              <a:gd name="connsiteX2" fmla="*/ 577044 w 1552483"/>
              <a:gd name="connsiteY2" fmla="*/ 2535 h 3459168"/>
              <a:gd name="connsiteX3" fmla="*/ 1209309 w 1552483"/>
              <a:gd name="connsiteY3" fmla="*/ 613418 h 3459168"/>
              <a:gd name="connsiteX4" fmla="*/ 1141365 w 1552483"/>
              <a:gd name="connsiteY4" fmla="*/ 1671948 h 3459168"/>
              <a:gd name="connsiteX5" fmla="*/ 1541568 w 1552483"/>
              <a:gd name="connsiteY5" fmla="*/ 3279843 h 3459168"/>
              <a:gd name="connsiteX6" fmla="*/ 577044 w 1552483"/>
              <a:gd name="connsiteY6" fmla="*/ 3364861 h 3459168"/>
              <a:gd name="connsiteX7" fmla="*/ 124918 w 1552483"/>
              <a:gd name="connsiteY7" fmla="*/ 2787352 h 3459168"/>
              <a:gd name="connsiteX8" fmla="*/ 69985 w 1552483"/>
              <a:gd name="connsiteY8" fmla="*/ 1682796 h 3459168"/>
              <a:gd name="connsiteX0" fmla="*/ 69985 w 1541896"/>
              <a:gd name="connsiteY0" fmla="*/ 1682796 h 3464229"/>
              <a:gd name="connsiteX1" fmla="*/ 32190 w 1541896"/>
              <a:gd name="connsiteY1" fmla="*/ 450130 h 3464229"/>
              <a:gd name="connsiteX2" fmla="*/ 577044 w 1541896"/>
              <a:gd name="connsiteY2" fmla="*/ 2535 h 3464229"/>
              <a:gd name="connsiteX3" fmla="*/ 1209309 w 1541896"/>
              <a:gd name="connsiteY3" fmla="*/ 613418 h 3464229"/>
              <a:gd name="connsiteX4" fmla="*/ 1141365 w 1541896"/>
              <a:gd name="connsiteY4" fmla="*/ 1671948 h 3464229"/>
              <a:gd name="connsiteX5" fmla="*/ 1541568 w 1541896"/>
              <a:gd name="connsiteY5" fmla="*/ 3279843 h 3464229"/>
              <a:gd name="connsiteX6" fmla="*/ 1197514 w 1541896"/>
              <a:gd name="connsiteY6" fmla="*/ 3438389 h 3464229"/>
              <a:gd name="connsiteX7" fmla="*/ 577044 w 1541896"/>
              <a:gd name="connsiteY7" fmla="*/ 3364861 h 3464229"/>
              <a:gd name="connsiteX8" fmla="*/ 124918 w 1541896"/>
              <a:gd name="connsiteY8" fmla="*/ 2787352 h 3464229"/>
              <a:gd name="connsiteX9" fmla="*/ 69985 w 1541896"/>
              <a:gd name="connsiteY9" fmla="*/ 1682796 h 34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1896" h="3464229">
                <a:moveTo>
                  <a:pt x="69985" y="1682796"/>
                </a:moveTo>
                <a:cubicBezTo>
                  <a:pt x="54530" y="1293259"/>
                  <a:pt x="-52320" y="730174"/>
                  <a:pt x="32190" y="450130"/>
                </a:cubicBezTo>
                <a:cubicBezTo>
                  <a:pt x="116700" y="170087"/>
                  <a:pt x="380858" y="-24680"/>
                  <a:pt x="577044" y="2535"/>
                </a:cubicBezTo>
                <a:cubicBezTo>
                  <a:pt x="773230" y="29750"/>
                  <a:pt x="1115256" y="335183"/>
                  <a:pt x="1209309" y="613418"/>
                </a:cubicBezTo>
                <a:cubicBezTo>
                  <a:pt x="1303362" y="891653"/>
                  <a:pt x="1193258" y="1317571"/>
                  <a:pt x="1141365" y="1671948"/>
                </a:cubicBezTo>
                <a:cubicBezTo>
                  <a:pt x="1089472" y="2026325"/>
                  <a:pt x="1532210" y="2985436"/>
                  <a:pt x="1541568" y="3279843"/>
                </a:cubicBezTo>
                <a:cubicBezTo>
                  <a:pt x="1550926" y="3574250"/>
                  <a:pt x="1358268" y="3424219"/>
                  <a:pt x="1197514" y="3438389"/>
                </a:cubicBezTo>
                <a:cubicBezTo>
                  <a:pt x="1036760" y="3452559"/>
                  <a:pt x="755810" y="3473367"/>
                  <a:pt x="577044" y="3364861"/>
                </a:cubicBezTo>
                <a:cubicBezTo>
                  <a:pt x="398278" y="3256355"/>
                  <a:pt x="209428" y="3067696"/>
                  <a:pt x="124918" y="2787352"/>
                </a:cubicBezTo>
                <a:cubicBezTo>
                  <a:pt x="40408" y="2507008"/>
                  <a:pt x="85440" y="2072333"/>
                  <a:pt x="69985" y="1682796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96071A05-7E82-4436-9F84-48369C5498A0}"/>
              </a:ext>
            </a:extLst>
          </p:cNvPr>
          <p:cNvSpPr/>
          <p:nvPr/>
        </p:nvSpPr>
        <p:spPr>
          <a:xfrm rot="20650308">
            <a:off x="8231738" y="3840159"/>
            <a:ext cx="1369627" cy="2362896"/>
          </a:xfrm>
          <a:custGeom>
            <a:avLst/>
            <a:gdLst>
              <a:gd name="connsiteX0" fmla="*/ 0 w 1707547"/>
              <a:gd name="connsiteY0" fmla="*/ 1681163 h 3362325"/>
              <a:gd name="connsiteX1" fmla="*/ 853774 w 1707547"/>
              <a:gd name="connsiteY1" fmla="*/ 0 h 3362325"/>
              <a:gd name="connsiteX2" fmla="*/ 1707548 w 1707547"/>
              <a:gd name="connsiteY2" fmla="*/ 1681163 h 3362325"/>
              <a:gd name="connsiteX3" fmla="*/ 853774 w 1707547"/>
              <a:gd name="connsiteY3" fmla="*/ 3362326 h 3362325"/>
              <a:gd name="connsiteX4" fmla="*/ 0 w 1707547"/>
              <a:gd name="connsiteY4" fmla="*/ 1681163 h 3362325"/>
              <a:gd name="connsiteX0" fmla="*/ 0 w 1418095"/>
              <a:gd name="connsiteY0" fmla="*/ 1681166 h 3362332"/>
              <a:gd name="connsiteX1" fmla="*/ 853774 w 1418095"/>
              <a:gd name="connsiteY1" fmla="*/ 3 h 3362332"/>
              <a:gd name="connsiteX2" fmla="*/ 1418095 w 1418095"/>
              <a:gd name="connsiteY2" fmla="*/ 1669416 h 3362332"/>
              <a:gd name="connsiteX3" fmla="*/ 853774 w 1418095"/>
              <a:gd name="connsiteY3" fmla="*/ 3362329 h 3362332"/>
              <a:gd name="connsiteX4" fmla="*/ 0 w 1418095"/>
              <a:gd name="connsiteY4" fmla="*/ 1681166 h 3362332"/>
              <a:gd name="connsiteX0" fmla="*/ 0 w 1526015"/>
              <a:gd name="connsiteY0" fmla="*/ 1718091 h 3399257"/>
              <a:gd name="connsiteX1" fmla="*/ 853774 w 1526015"/>
              <a:gd name="connsiteY1" fmla="*/ 36928 h 3399257"/>
              <a:gd name="connsiteX2" fmla="*/ 1486039 w 1526015"/>
              <a:gd name="connsiteY2" fmla="*/ 647811 h 3399257"/>
              <a:gd name="connsiteX3" fmla="*/ 1418095 w 1526015"/>
              <a:gd name="connsiteY3" fmla="*/ 1706341 h 3399257"/>
              <a:gd name="connsiteX4" fmla="*/ 853774 w 1526015"/>
              <a:gd name="connsiteY4" fmla="*/ 3399254 h 3399257"/>
              <a:gd name="connsiteX5" fmla="*/ 0 w 1526015"/>
              <a:gd name="connsiteY5" fmla="*/ 1718091 h 3399257"/>
              <a:gd name="connsiteX0" fmla="*/ 0 w 1522785"/>
              <a:gd name="connsiteY0" fmla="*/ 1718091 h 3440544"/>
              <a:gd name="connsiteX1" fmla="*/ 853774 w 1522785"/>
              <a:gd name="connsiteY1" fmla="*/ 36928 h 3440544"/>
              <a:gd name="connsiteX2" fmla="*/ 1486039 w 1522785"/>
              <a:gd name="connsiteY2" fmla="*/ 647811 h 3440544"/>
              <a:gd name="connsiteX3" fmla="*/ 1418095 w 1522785"/>
              <a:gd name="connsiteY3" fmla="*/ 1706341 h 3440544"/>
              <a:gd name="connsiteX4" fmla="*/ 1333417 w 1522785"/>
              <a:gd name="connsiteY4" fmla="*/ 2824712 h 3440544"/>
              <a:gd name="connsiteX5" fmla="*/ 853774 w 1522785"/>
              <a:gd name="connsiteY5" fmla="*/ 3399254 h 3440544"/>
              <a:gd name="connsiteX6" fmla="*/ 0 w 1522785"/>
              <a:gd name="connsiteY6" fmla="*/ 1718091 h 3440544"/>
              <a:gd name="connsiteX0" fmla="*/ 0 w 1176070"/>
              <a:gd name="connsiteY0" fmla="*/ 1717143 h 3440548"/>
              <a:gd name="connsiteX1" fmla="*/ 507059 w 1176070"/>
              <a:gd name="connsiteY1" fmla="*/ 36882 h 3440548"/>
              <a:gd name="connsiteX2" fmla="*/ 1139324 w 1176070"/>
              <a:gd name="connsiteY2" fmla="*/ 647765 h 3440548"/>
              <a:gd name="connsiteX3" fmla="*/ 1071380 w 1176070"/>
              <a:gd name="connsiteY3" fmla="*/ 1706295 h 3440548"/>
              <a:gd name="connsiteX4" fmla="*/ 986702 w 1176070"/>
              <a:gd name="connsiteY4" fmla="*/ 2824666 h 3440548"/>
              <a:gd name="connsiteX5" fmla="*/ 507059 w 1176070"/>
              <a:gd name="connsiteY5" fmla="*/ 3399208 h 3440548"/>
              <a:gd name="connsiteX6" fmla="*/ 0 w 1176070"/>
              <a:gd name="connsiteY6" fmla="*/ 1717143 h 3440548"/>
              <a:gd name="connsiteX0" fmla="*/ 87157 w 1263227"/>
              <a:gd name="connsiteY0" fmla="*/ 1682797 h 3406200"/>
              <a:gd name="connsiteX1" fmla="*/ 49362 w 1263227"/>
              <a:gd name="connsiteY1" fmla="*/ 450131 h 3406200"/>
              <a:gd name="connsiteX2" fmla="*/ 594216 w 1263227"/>
              <a:gd name="connsiteY2" fmla="*/ 2536 h 3406200"/>
              <a:gd name="connsiteX3" fmla="*/ 1226481 w 1263227"/>
              <a:gd name="connsiteY3" fmla="*/ 613419 h 3406200"/>
              <a:gd name="connsiteX4" fmla="*/ 1158537 w 1263227"/>
              <a:gd name="connsiteY4" fmla="*/ 1671949 h 3406200"/>
              <a:gd name="connsiteX5" fmla="*/ 1073859 w 1263227"/>
              <a:gd name="connsiteY5" fmla="*/ 2790320 h 3406200"/>
              <a:gd name="connsiteX6" fmla="*/ 594216 w 1263227"/>
              <a:gd name="connsiteY6" fmla="*/ 3364862 h 3406200"/>
              <a:gd name="connsiteX7" fmla="*/ 87157 w 1263227"/>
              <a:gd name="connsiteY7" fmla="*/ 1682797 h 3406200"/>
              <a:gd name="connsiteX0" fmla="*/ 87157 w 1569655"/>
              <a:gd name="connsiteY0" fmla="*/ 1682796 h 3531990"/>
              <a:gd name="connsiteX1" fmla="*/ 49362 w 1569655"/>
              <a:gd name="connsiteY1" fmla="*/ 450130 h 3531990"/>
              <a:gd name="connsiteX2" fmla="*/ 594216 w 1569655"/>
              <a:gd name="connsiteY2" fmla="*/ 2535 h 3531990"/>
              <a:gd name="connsiteX3" fmla="*/ 1226481 w 1569655"/>
              <a:gd name="connsiteY3" fmla="*/ 613418 h 3531990"/>
              <a:gd name="connsiteX4" fmla="*/ 1158537 w 1569655"/>
              <a:gd name="connsiteY4" fmla="*/ 1671948 h 3531990"/>
              <a:gd name="connsiteX5" fmla="*/ 1558740 w 1569655"/>
              <a:gd name="connsiteY5" fmla="*/ 3279843 h 3531990"/>
              <a:gd name="connsiteX6" fmla="*/ 594216 w 1569655"/>
              <a:gd name="connsiteY6" fmla="*/ 3364861 h 3531990"/>
              <a:gd name="connsiteX7" fmla="*/ 87157 w 1569655"/>
              <a:gd name="connsiteY7" fmla="*/ 1682796 h 3531990"/>
              <a:gd name="connsiteX0" fmla="*/ 69985 w 1552483"/>
              <a:gd name="connsiteY0" fmla="*/ 1682796 h 3459168"/>
              <a:gd name="connsiteX1" fmla="*/ 32190 w 1552483"/>
              <a:gd name="connsiteY1" fmla="*/ 450130 h 3459168"/>
              <a:gd name="connsiteX2" fmla="*/ 577044 w 1552483"/>
              <a:gd name="connsiteY2" fmla="*/ 2535 h 3459168"/>
              <a:gd name="connsiteX3" fmla="*/ 1209309 w 1552483"/>
              <a:gd name="connsiteY3" fmla="*/ 613418 h 3459168"/>
              <a:gd name="connsiteX4" fmla="*/ 1141365 w 1552483"/>
              <a:gd name="connsiteY4" fmla="*/ 1671948 h 3459168"/>
              <a:gd name="connsiteX5" fmla="*/ 1541568 w 1552483"/>
              <a:gd name="connsiteY5" fmla="*/ 3279843 h 3459168"/>
              <a:gd name="connsiteX6" fmla="*/ 577044 w 1552483"/>
              <a:gd name="connsiteY6" fmla="*/ 3364861 h 3459168"/>
              <a:gd name="connsiteX7" fmla="*/ 124918 w 1552483"/>
              <a:gd name="connsiteY7" fmla="*/ 2787352 h 3459168"/>
              <a:gd name="connsiteX8" fmla="*/ 69985 w 1552483"/>
              <a:gd name="connsiteY8" fmla="*/ 1682796 h 3459168"/>
              <a:gd name="connsiteX0" fmla="*/ 69985 w 1541896"/>
              <a:gd name="connsiteY0" fmla="*/ 1682796 h 3464229"/>
              <a:gd name="connsiteX1" fmla="*/ 32190 w 1541896"/>
              <a:gd name="connsiteY1" fmla="*/ 450130 h 3464229"/>
              <a:gd name="connsiteX2" fmla="*/ 577044 w 1541896"/>
              <a:gd name="connsiteY2" fmla="*/ 2535 h 3464229"/>
              <a:gd name="connsiteX3" fmla="*/ 1209309 w 1541896"/>
              <a:gd name="connsiteY3" fmla="*/ 613418 h 3464229"/>
              <a:gd name="connsiteX4" fmla="*/ 1141365 w 1541896"/>
              <a:gd name="connsiteY4" fmla="*/ 1671948 h 3464229"/>
              <a:gd name="connsiteX5" fmla="*/ 1541568 w 1541896"/>
              <a:gd name="connsiteY5" fmla="*/ 3279843 h 3464229"/>
              <a:gd name="connsiteX6" fmla="*/ 1197514 w 1541896"/>
              <a:gd name="connsiteY6" fmla="*/ 3438389 h 3464229"/>
              <a:gd name="connsiteX7" fmla="*/ 577044 w 1541896"/>
              <a:gd name="connsiteY7" fmla="*/ 3364861 h 3464229"/>
              <a:gd name="connsiteX8" fmla="*/ 124918 w 1541896"/>
              <a:gd name="connsiteY8" fmla="*/ 2787352 h 3464229"/>
              <a:gd name="connsiteX9" fmla="*/ 69985 w 1541896"/>
              <a:gd name="connsiteY9" fmla="*/ 1682796 h 3464229"/>
              <a:gd name="connsiteX0" fmla="*/ 69985 w 1541896"/>
              <a:gd name="connsiteY0" fmla="*/ 1405493 h 3186926"/>
              <a:gd name="connsiteX1" fmla="*/ 32190 w 1541896"/>
              <a:gd name="connsiteY1" fmla="*/ 172827 h 3186926"/>
              <a:gd name="connsiteX2" fmla="*/ 504301 w 1541896"/>
              <a:gd name="connsiteY2" fmla="*/ 57936 h 3186926"/>
              <a:gd name="connsiteX3" fmla="*/ 1209309 w 1541896"/>
              <a:gd name="connsiteY3" fmla="*/ 336115 h 3186926"/>
              <a:gd name="connsiteX4" fmla="*/ 1141365 w 1541896"/>
              <a:gd name="connsiteY4" fmla="*/ 1394645 h 3186926"/>
              <a:gd name="connsiteX5" fmla="*/ 1541568 w 1541896"/>
              <a:gd name="connsiteY5" fmla="*/ 3002540 h 3186926"/>
              <a:gd name="connsiteX6" fmla="*/ 1197514 w 1541896"/>
              <a:gd name="connsiteY6" fmla="*/ 3161086 h 3186926"/>
              <a:gd name="connsiteX7" fmla="*/ 577044 w 1541896"/>
              <a:gd name="connsiteY7" fmla="*/ 3087558 h 3186926"/>
              <a:gd name="connsiteX8" fmla="*/ 124918 w 1541896"/>
              <a:gd name="connsiteY8" fmla="*/ 2510049 h 3186926"/>
              <a:gd name="connsiteX9" fmla="*/ 69985 w 1541896"/>
              <a:gd name="connsiteY9" fmla="*/ 1405493 h 3186926"/>
              <a:gd name="connsiteX0" fmla="*/ 69985 w 1541896"/>
              <a:gd name="connsiteY0" fmla="*/ 1412453 h 3193886"/>
              <a:gd name="connsiteX1" fmla="*/ 32190 w 1541896"/>
              <a:gd name="connsiteY1" fmla="*/ 179787 h 3193886"/>
              <a:gd name="connsiteX2" fmla="*/ 504301 w 1541896"/>
              <a:gd name="connsiteY2" fmla="*/ 64896 h 3193886"/>
              <a:gd name="connsiteX3" fmla="*/ 1134912 w 1541896"/>
              <a:gd name="connsiteY3" fmla="*/ 456937 h 3193886"/>
              <a:gd name="connsiteX4" fmla="*/ 1141365 w 1541896"/>
              <a:gd name="connsiteY4" fmla="*/ 1401605 h 3193886"/>
              <a:gd name="connsiteX5" fmla="*/ 1541568 w 1541896"/>
              <a:gd name="connsiteY5" fmla="*/ 3009500 h 3193886"/>
              <a:gd name="connsiteX6" fmla="*/ 1197514 w 1541896"/>
              <a:gd name="connsiteY6" fmla="*/ 3168046 h 3193886"/>
              <a:gd name="connsiteX7" fmla="*/ 577044 w 1541896"/>
              <a:gd name="connsiteY7" fmla="*/ 3094518 h 3193886"/>
              <a:gd name="connsiteX8" fmla="*/ 124918 w 1541896"/>
              <a:gd name="connsiteY8" fmla="*/ 2517009 h 3193886"/>
              <a:gd name="connsiteX9" fmla="*/ 69985 w 1541896"/>
              <a:gd name="connsiteY9" fmla="*/ 1412453 h 3193886"/>
              <a:gd name="connsiteX0" fmla="*/ 95815 w 1567726"/>
              <a:gd name="connsiteY0" fmla="*/ 1363428 h 3144861"/>
              <a:gd name="connsiteX1" fmla="*/ 9083 w 1567726"/>
              <a:gd name="connsiteY1" fmla="*/ 677562 h 3144861"/>
              <a:gd name="connsiteX2" fmla="*/ 58020 w 1567726"/>
              <a:gd name="connsiteY2" fmla="*/ 130762 h 3144861"/>
              <a:gd name="connsiteX3" fmla="*/ 530131 w 1567726"/>
              <a:gd name="connsiteY3" fmla="*/ 15871 h 3144861"/>
              <a:gd name="connsiteX4" fmla="*/ 1160742 w 1567726"/>
              <a:gd name="connsiteY4" fmla="*/ 407912 h 3144861"/>
              <a:gd name="connsiteX5" fmla="*/ 1167195 w 1567726"/>
              <a:gd name="connsiteY5" fmla="*/ 1352580 h 3144861"/>
              <a:gd name="connsiteX6" fmla="*/ 1567398 w 1567726"/>
              <a:gd name="connsiteY6" fmla="*/ 2960475 h 3144861"/>
              <a:gd name="connsiteX7" fmla="*/ 1223344 w 1567726"/>
              <a:gd name="connsiteY7" fmla="*/ 3119021 h 3144861"/>
              <a:gd name="connsiteX8" fmla="*/ 602874 w 1567726"/>
              <a:gd name="connsiteY8" fmla="*/ 3045493 h 3144861"/>
              <a:gd name="connsiteX9" fmla="*/ 150748 w 1567726"/>
              <a:gd name="connsiteY9" fmla="*/ 2467984 h 3144861"/>
              <a:gd name="connsiteX10" fmla="*/ 95815 w 1567726"/>
              <a:gd name="connsiteY10" fmla="*/ 1363428 h 3144861"/>
              <a:gd name="connsiteX0" fmla="*/ 115938 w 1567726"/>
              <a:gd name="connsiteY0" fmla="*/ 1678921 h 3144861"/>
              <a:gd name="connsiteX1" fmla="*/ 9083 w 1567726"/>
              <a:gd name="connsiteY1" fmla="*/ 677562 h 3144861"/>
              <a:gd name="connsiteX2" fmla="*/ 58020 w 1567726"/>
              <a:gd name="connsiteY2" fmla="*/ 130762 h 3144861"/>
              <a:gd name="connsiteX3" fmla="*/ 530131 w 1567726"/>
              <a:gd name="connsiteY3" fmla="*/ 15871 h 3144861"/>
              <a:gd name="connsiteX4" fmla="*/ 1160742 w 1567726"/>
              <a:gd name="connsiteY4" fmla="*/ 407912 h 3144861"/>
              <a:gd name="connsiteX5" fmla="*/ 1167195 w 1567726"/>
              <a:gd name="connsiteY5" fmla="*/ 1352580 h 3144861"/>
              <a:gd name="connsiteX6" fmla="*/ 1567398 w 1567726"/>
              <a:gd name="connsiteY6" fmla="*/ 2960475 h 3144861"/>
              <a:gd name="connsiteX7" fmla="*/ 1223344 w 1567726"/>
              <a:gd name="connsiteY7" fmla="*/ 3119021 h 3144861"/>
              <a:gd name="connsiteX8" fmla="*/ 602874 w 1567726"/>
              <a:gd name="connsiteY8" fmla="*/ 3045493 h 3144861"/>
              <a:gd name="connsiteX9" fmla="*/ 150748 w 1567726"/>
              <a:gd name="connsiteY9" fmla="*/ 2467984 h 3144861"/>
              <a:gd name="connsiteX10" fmla="*/ 115938 w 1567726"/>
              <a:gd name="connsiteY10" fmla="*/ 1678921 h 3144861"/>
              <a:gd name="connsiteX0" fmla="*/ 115938 w 1567726"/>
              <a:gd name="connsiteY0" fmla="*/ 1678921 h 3144861"/>
              <a:gd name="connsiteX1" fmla="*/ 9083 w 1567726"/>
              <a:gd name="connsiteY1" fmla="*/ 677562 h 3144861"/>
              <a:gd name="connsiteX2" fmla="*/ 58020 w 1567726"/>
              <a:gd name="connsiteY2" fmla="*/ 130762 h 3144861"/>
              <a:gd name="connsiteX3" fmla="*/ 530131 w 1567726"/>
              <a:gd name="connsiteY3" fmla="*/ 15871 h 3144861"/>
              <a:gd name="connsiteX4" fmla="*/ 1160742 w 1567726"/>
              <a:gd name="connsiteY4" fmla="*/ 407912 h 3144861"/>
              <a:gd name="connsiteX5" fmla="*/ 1167195 w 1567726"/>
              <a:gd name="connsiteY5" fmla="*/ 1352580 h 3144861"/>
              <a:gd name="connsiteX6" fmla="*/ 1567398 w 1567726"/>
              <a:gd name="connsiteY6" fmla="*/ 2960475 h 3144861"/>
              <a:gd name="connsiteX7" fmla="*/ 1223344 w 1567726"/>
              <a:gd name="connsiteY7" fmla="*/ 3119021 h 3144861"/>
              <a:gd name="connsiteX8" fmla="*/ 602874 w 1567726"/>
              <a:gd name="connsiteY8" fmla="*/ 3045493 h 3144861"/>
              <a:gd name="connsiteX9" fmla="*/ 111637 w 1567726"/>
              <a:gd name="connsiteY9" fmla="*/ 2556304 h 3144861"/>
              <a:gd name="connsiteX10" fmla="*/ 115938 w 1567726"/>
              <a:gd name="connsiteY10" fmla="*/ 1678921 h 3144861"/>
              <a:gd name="connsiteX0" fmla="*/ 115938 w 1373211"/>
              <a:gd name="connsiteY0" fmla="*/ 1678921 h 3127136"/>
              <a:gd name="connsiteX1" fmla="*/ 9083 w 1373211"/>
              <a:gd name="connsiteY1" fmla="*/ 677562 h 3127136"/>
              <a:gd name="connsiteX2" fmla="*/ 58020 w 1373211"/>
              <a:gd name="connsiteY2" fmla="*/ 130762 h 3127136"/>
              <a:gd name="connsiteX3" fmla="*/ 530131 w 1373211"/>
              <a:gd name="connsiteY3" fmla="*/ 15871 h 3127136"/>
              <a:gd name="connsiteX4" fmla="*/ 1160742 w 1373211"/>
              <a:gd name="connsiteY4" fmla="*/ 407912 h 3127136"/>
              <a:gd name="connsiteX5" fmla="*/ 1167195 w 1373211"/>
              <a:gd name="connsiteY5" fmla="*/ 1352580 h 3127136"/>
              <a:gd name="connsiteX6" fmla="*/ 1369335 w 1373211"/>
              <a:gd name="connsiteY6" fmla="*/ 2643759 h 3127136"/>
              <a:gd name="connsiteX7" fmla="*/ 1223344 w 1373211"/>
              <a:gd name="connsiteY7" fmla="*/ 3119021 h 3127136"/>
              <a:gd name="connsiteX8" fmla="*/ 602874 w 1373211"/>
              <a:gd name="connsiteY8" fmla="*/ 3045493 h 3127136"/>
              <a:gd name="connsiteX9" fmla="*/ 111637 w 1373211"/>
              <a:gd name="connsiteY9" fmla="*/ 2556304 h 3127136"/>
              <a:gd name="connsiteX10" fmla="*/ 115938 w 1373211"/>
              <a:gd name="connsiteY10" fmla="*/ 1678921 h 3127136"/>
              <a:gd name="connsiteX0" fmla="*/ 115938 w 1369627"/>
              <a:gd name="connsiteY0" fmla="*/ 1678921 h 3063840"/>
              <a:gd name="connsiteX1" fmla="*/ 9083 w 1369627"/>
              <a:gd name="connsiteY1" fmla="*/ 677562 h 3063840"/>
              <a:gd name="connsiteX2" fmla="*/ 58020 w 1369627"/>
              <a:gd name="connsiteY2" fmla="*/ 130762 h 3063840"/>
              <a:gd name="connsiteX3" fmla="*/ 530131 w 1369627"/>
              <a:gd name="connsiteY3" fmla="*/ 15871 h 3063840"/>
              <a:gd name="connsiteX4" fmla="*/ 1160742 w 1369627"/>
              <a:gd name="connsiteY4" fmla="*/ 407912 h 3063840"/>
              <a:gd name="connsiteX5" fmla="*/ 1167195 w 1369627"/>
              <a:gd name="connsiteY5" fmla="*/ 1352580 h 3063840"/>
              <a:gd name="connsiteX6" fmla="*/ 1369335 w 1369627"/>
              <a:gd name="connsiteY6" fmla="*/ 2643759 h 3063840"/>
              <a:gd name="connsiteX7" fmla="*/ 1000672 w 1369627"/>
              <a:gd name="connsiteY7" fmla="*/ 2960144 h 3063840"/>
              <a:gd name="connsiteX8" fmla="*/ 602874 w 1369627"/>
              <a:gd name="connsiteY8" fmla="*/ 3045493 h 3063840"/>
              <a:gd name="connsiteX9" fmla="*/ 111637 w 1369627"/>
              <a:gd name="connsiteY9" fmla="*/ 2556304 h 3063840"/>
              <a:gd name="connsiteX10" fmla="*/ 115938 w 1369627"/>
              <a:gd name="connsiteY10" fmla="*/ 1678921 h 306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9627" h="3063840">
                <a:moveTo>
                  <a:pt x="115938" y="1678921"/>
                </a:moveTo>
                <a:cubicBezTo>
                  <a:pt x="98846" y="1365797"/>
                  <a:pt x="15382" y="883006"/>
                  <a:pt x="9083" y="677562"/>
                </a:cubicBezTo>
                <a:cubicBezTo>
                  <a:pt x="2784" y="472118"/>
                  <a:pt x="-23602" y="232265"/>
                  <a:pt x="58020" y="130762"/>
                </a:cubicBezTo>
                <a:cubicBezTo>
                  <a:pt x="139642" y="29259"/>
                  <a:pt x="346344" y="-30321"/>
                  <a:pt x="530131" y="15871"/>
                </a:cubicBezTo>
                <a:cubicBezTo>
                  <a:pt x="713918" y="62063"/>
                  <a:pt x="1066689" y="129677"/>
                  <a:pt x="1160742" y="407912"/>
                </a:cubicBezTo>
                <a:cubicBezTo>
                  <a:pt x="1254795" y="686147"/>
                  <a:pt x="1219088" y="998203"/>
                  <a:pt x="1167195" y="1352580"/>
                </a:cubicBezTo>
                <a:cubicBezTo>
                  <a:pt x="1115302" y="1706957"/>
                  <a:pt x="1359977" y="2349352"/>
                  <a:pt x="1369335" y="2643759"/>
                </a:cubicBezTo>
                <a:cubicBezTo>
                  <a:pt x="1378693" y="2938166"/>
                  <a:pt x="1161426" y="2945974"/>
                  <a:pt x="1000672" y="2960144"/>
                </a:cubicBezTo>
                <a:cubicBezTo>
                  <a:pt x="839918" y="2974314"/>
                  <a:pt x="751046" y="3112800"/>
                  <a:pt x="602874" y="3045493"/>
                </a:cubicBezTo>
                <a:cubicBezTo>
                  <a:pt x="454702" y="2978186"/>
                  <a:pt x="196147" y="2836648"/>
                  <a:pt x="111637" y="2556304"/>
                </a:cubicBezTo>
                <a:cubicBezTo>
                  <a:pt x="27127" y="2275960"/>
                  <a:pt x="133030" y="1992045"/>
                  <a:pt x="115938" y="1678921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 animBg="1"/>
      <p:bldP spid="35" grpId="0" animBg="1"/>
      <p:bldP spid="36" grpId="0" animBg="1"/>
      <p:bldP spid="37" grpId="0" animBg="1"/>
      <p:bldP spid="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CA46C-3C5E-4D83-A673-B36FC531BFB4}"/>
              </a:ext>
            </a:extLst>
          </p:cNvPr>
          <p:cNvSpPr txBox="1"/>
          <p:nvPr/>
        </p:nvSpPr>
        <p:spPr>
          <a:xfrm>
            <a:off x="221539" y="159073"/>
            <a:ext cx="1065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Tick the object from </a:t>
            </a:r>
            <a:r>
              <a:rPr lang="en-US" sz="3200" b="1">
                <a:solidFill>
                  <a:srgbClr val="FF0000"/>
                </a:solidFill>
              </a:rPr>
              <a:t>the given set </a:t>
            </a:r>
            <a:r>
              <a:rPr lang="en-US" sz="3200" b="1" dirty="0">
                <a:solidFill>
                  <a:srgbClr val="FF0000"/>
                </a:solidFill>
              </a:rPr>
              <a:t>which is different: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A9503-FFC8-4A9F-9589-9F32C650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271589"/>
            <a:ext cx="971550" cy="1176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B6539A-D502-4877-9872-270A4E9CB1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12335" r="10225" b="3222"/>
          <a:stretch/>
        </p:blipFill>
        <p:spPr>
          <a:xfrm>
            <a:off x="1543050" y="1197769"/>
            <a:ext cx="1129566" cy="1247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866FB6-AF2A-4540-A229-051974056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12335" r="10225" b="3222"/>
          <a:stretch/>
        </p:blipFill>
        <p:spPr>
          <a:xfrm>
            <a:off x="6949595" y="1269207"/>
            <a:ext cx="1129566" cy="12477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321567-7906-45B7-874B-DC1057B693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12335" r="10225" b="3222"/>
          <a:stretch/>
        </p:blipFill>
        <p:spPr>
          <a:xfrm>
            <a:off x="9405084" y="1269207"/>
            <a:ext cx="1129566" cy="1247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CD94D3-8A38-482A-95AA-9EB126687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07" y="2971360"/>
            <a:ext cx="823651" cy="11207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D15167-7D17-40C7-BE57-345D389912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5994" r="16098" b="5994"/>
          <a:stretch/>
        </p:blipFill>
        <p:spPr>
          <a:xfrm>
            <a:off x="6943737" y="2792278"/>
            <a:ext cx="1135424" cy="12131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83D74D-F948-497F-A079-43A326C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2838499"/>
            <a:ext cx="823651" cy="1120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5BA06A-B388-4202-9E11-69760766C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643" y="2868623"/>
            <a:ext cx="823651" cy="11207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49F71F-BDA2-4EA1-BD32-DF1ED50535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9035" r="26048" b="9035"/>
          <a:stretch/>
        </p:blipFill>
        <p:spPr>
          <a:xfrm>
            <a:off x="1423414" y="4309132"/>
            <a:ext cx="1368836" cy="13110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7DFD8C-BD4D-49A9-8160-49B73968539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5976" r="13000" b="8711"/>
          <a:stretch/>
        </p:blipFill>
        <p:spPr>
          <a:xfrm>
            <a:off x="4241975" y="4441845"/>
            <a:ext cx="1217000" cy="1120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5B4899-B4B0-4C15-ADBA-09558CE786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9035" r="25911" b="9035"/>
          <a:stretch/>
        </p:blipFill>
        <p:spPr>
          <a:xfrm>
            <a:off x="6905637" y="4309132"/>
            <a:ext cx="1376680" cy="13110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4D1C1B-7BCB-4B4C-B3A7-88B14265FD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9035" r="25911" b="9035"/>
          <a:stretch/>
        </p:blipFill>
        <p:spPr>
          <a:xfrm>
            <a:off x="9281527" y="4346694"/>
            <a:ext cx="1376680" cy="131105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832E6E9-7264-46C8-B7A4-3F0D80DAA0C6}"/>
              </a:ext>
            </a:extLst>
          </p:cNvPr>
          <p:cNvGrpSpPr/>
          <p:nvPr/>
        </p:nvGrpSpPr>
        <p:grpSpPr>
          <a:xfrm>
            <a:off x="4118417" y="1191166"/>
            <a:ext cx="1750136" cy="1194376"/>
            <a:chOff x="212014" y="1504949"/>
            <a:chExt cx="1750136" cy="119437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B698BC9-D838-466C-A68A-5F91A8038324}"/>
                </a:ext>
              </a:extLst>
            </p:cNvPr>
            <p:cNvCxnSpPr/>
            <p:nvPr/>
          </p:nvCxnSpPr>
          <p:spPr>
            <a:xfrm>
              <a:off x="212014" y="2061150"/>
              <a:ext cx="502361" cy="638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A1F9789-403D-46A7-9F7B-E3148AEBD295}"/>
                </a:ext>
              </a:extLst>
            </p:cNvPr>
            <p:cNvCxnSpPr/>
            <p:nvPr/>
          </p:nvCxnSpPr>
          <p:spPr>
            <a:xfrm flipV="1">
              <a:off x="685800" y="1504949"/>
              <a:ext cx="1276350" cy="11943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668B3F-DDBA-4455-945F-9ADDE35AFBC4}"/>
              </a:ext>
            </a:extLst>
          </p:cNvPr>
          <p:cNvGrpSpPr/>
          <p:nvPr/>
        </p:nvGrpSpPr>
        <p:grpSpPr>
          <a:xfrm>
            <a:off x="6668783" y="2868623"/>
            <a:ext cx="1750136" cy="1194376"/>
            <a:chOff x="212014" y="1504949"/>
            <a:chExt cx="1750136" cy="119437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5BD61F-E25F-4902-9729-1F07643D4D26}"/>
                </a:ext>
              </a:extLst>
            </p:cNvPr>
            <p:cNvCxnSpPr/>
            <p:nvPr/>
          </p:nvCxnSpPr>
          <p:spPr>
            <a:xfrm>
              <a:off x="212014" y="2061150"/>
              <a:ext cx="502361" cy="638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47DFCD3-6158-459E-8754-14189B68F129}"/>
                </a:ext>
              </a:extLst>
            </p:cNvPr>
            <p:cNvCxnSpPr/>
            <p:nvPr/>
          </p:nvCxnSpPr>
          <p:spPr>
            <a:xfrm flipV="1">
              <a:off x="685800" y="1504949"/>
              <a:ext cx="1276350" cy="11943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34EF62E-F8CE-4614-8B27-E4C60F845FD4}"/>
              </a:ext>
            </a:extLst>
          </p:cNvPr>
          <p:cNvGrpSpPr/>
          <p:nvPr/>
        </p:nvGrpSpPr>
        <p:grpSpPr>
          <a:xfrm>
            <a:off x="4049357" y="4454168"/>
            <a:ext cx="1750136" cy="1194376"/>
            <a:chOff x="212014" y="1504949"/>
            <a:chExt cx="1750136" cy="119437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B23798-8AFD-4F43-AD17-6BCEFD36775D}"/>
                </a:ext>
              </a:extLst>
            </p:cNvPr>
            <p:cNvCxnSpPr/>
            <p:nvPr/>
          </p:nvCxnSpPr>
          <p:spPr>
            <a:xfrm>
              <a:off x="212014" y="2061150"/>
              <a:ext cx="502361" cy="6381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8DE449-1250-43D3-BEB3-D8E7E2E39CE2}"/>
                </a:ext>
              </a:extLst>
            </p:cNvPr>
            <p:cNvCxnSpPr/>
            <p:nvPr/>
          </p:nvCxnSpPr>
          <p:spPr>
            <a:xfrm flipV="1">
              <a:off x="685800" y="1504949"/>
              <a:ext cx="1276350" cy="11943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70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D717E1-2D09-4EE4-B232-A35F4478B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9" y="2488387"/>
            <a:ext cx="1413016" cy="1406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C744C-6535-41C4-B751-10133EE09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t="5795" r="16334" b="5795"/>
          <a:stretch/>
        </p:blipFill>
        <p:spPr>
          <a:xfrm>
            <a:off x="3442708" y="2391607"/>
            <a:ext cx="1752174" cy="16000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1E9C35-B9FF-4C81-9EF1-0BA28A81A7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4"/>
          <a:stretch/>
        </p:blipFill>
        <p:spPr>
          <a:xfrm>
            <a:off x="633413" y="771525"/>
            <a:ext cx="2095500" cy="1079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C091BC-495F-4E23-A278-54E817EDA4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6" r="7490" b="20371"/>
          <a:stretch/>
        </p:blipFill>
        <p:spPr>
          <a:xfrm>
            <a:off x="3142457" y="825541"/>
            <a:ext cx="2352676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96F1E9-5A17-48C8-9465-F3D3FDAB2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66" y="4400451"/>
            <a:ext cx="2095500" cy="2181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4D2305-F038-4447-986F-563CBECFD5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7" y="4595812"/>
            <a:ext cx="2133600" cy="2143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025F0E-704B-4379-BAE4-BC33AD4D5A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68" y="4760907"/>
            <a:ext cx="2276099" cy="1704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72E971-0A1C-442A-983A-3082CF7DE8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69" y="4656034"/>
            <a:ext cx="1809750" cy="18097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73C97-7BC4-46CE-90FF-D355687AAA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6" r="7490" b="20371"/>
          <a:stretch/>
        </p:blipFill>
        <p:spPr>
          <a:xfrm rot="1107032">
            <a:off x="6003747" y="1000540"/>
            <a:ext cx="1635094" cy="6355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0063FA-DBED-4576-B1A2-8A37E782C4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6" r="7490" b="20371"/>
          <a:stretch/>
        </p:blipFill>
        <p:spPr>
          <a:xfrm rot="20845272">
            <a:off x="8395645" y="937955"/>
            <a:ext cx="1852697" cy="7200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7C078B-95F7-4072-9BDB-21BE6938A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51" y="2391607"/>
            <a:ext cx="1413016" cy="14064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F76542-0235-4BE0-9CF4-08C0B573F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11" y="2347999"/>
            <a:ext cx="1413016" cy="140644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B828DD4-7335-4BD6-A045-F1AF8E1E6B00}"/>
              </a:ext>
            </a:extLst>
          </p:cNvPr>
          <p:cNvGrpSpPr/>
          <p:nvPr/>
        </p:nvGrpSpPr>
        <p:grpSpPr>
          <a:xfrm>
            <a:off x="841767" y="656757"/>
            <a:ext cx="1750136" cy="1194376"/>
            <a:chOff x="212014" y="1504949"/>
            <a:chExt cx="1750136" cy="119437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2DB7CB7-D73B-4964-9071-C3C10AA3FD71}"/>
                </a:ext>
              </a:extLst>
            </p:cNvPr>
            <p:cNvCxnSpPr/>
            <p:nvPr/>
          </p:nvCxnSpPr>
          <p:spPr>
            <a:xfrm>
              <a:off x="212014" y="2061150"/>
              <a:ext cx="502361" cy="638175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D9382B1-F019-4A08-8A0C-F3F8BDD65A02}"/>
                </a:ext>
              </a:extLst>
            </p:cNvPr>
            <p:cNvCxnSpPr/>
            <p:nvPr/>
          </p:nvCxnSpPr>
          <p:spPr>
            <a:xfrm flipV="1">
              <a:off x="685800" y="1504949"/>
              <a:ext cx="1276350" cy="1194376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A6F1B5B-D44B-41E5-A9C0-000AF245E770}"/>
              </a:ext>
            </a:extLst>
          </p:cNvPr>
          <p:cNvGrpSpPr/>
          <p:nvPr/>
        </p:nvGrpSpPr>
        <p:grpSpPr>
          <a:xfrm>
            <a:off x="3552234" y="2797235"/>
            <a:ext cx="1750136" cy="1194376"/>
            <a:chOff x="212014" y="1504949"/>
            <a:chExt cx="1750136" cy="119437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C759D5-D6F6-4AD2-9FB5-E696B0972AE0}"/>
                </a:ext>
              </a:extLst>
            </p:cNvPr>
            <p:cNvCxnSpPr/>
            <p:nvPr/>
          </p:nvCxnSpPr>
          <p:spPr>
            <a:xfrm>
              <a:off x="212014" y="2061150"/>
              <a:ext cx="502361" cy="638175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95A8D5F-28CB-4121-AC71-087D189914F7}"/>
                </a:ext>
              </a:extLst>
            </p:cNvPr>
            <p:cNvCxnSpPr/>
            <p:nvPr/>
          </p:nvCxnSpPr>
          <p:spPr>
            <a:xfrm flipV="1">
              <a:off x="685800" y="1504949"/>
              <a:ext cx="1276350" cy="1194376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DF515E-219F-4E86-AAA6-173A85DFB7DF}"/>
              </a:ext>
            </a:extLst>
          </p:cNvPr>
          <p:cNvGrpSpPr/>
          <p:nvPr/>
        </p:nvGrpSpPr>
        <p:grpSpPr>
          <a:xfrm>
            <a:off x="7849543" y="5023753"/>
            <a:ext cx="1750136" cy="1194376"/>
            <a:chOff x="212014" y="1504949"/>
            <a:chExt cx="1750136" cy="119437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C0689D9-7A0E-4C76-9A62-647E8DB6D70E}"/>
                </a:ext>
              </a:extLst>
            </p:cNvPr>
            <p:cNvCxnSpPr/>
            <p:nvPr/>
          </p:nvCxnSpPr>
          <p:spPr>
            <a:xfrm>
              <a:off x="212014" y="2061150"/>
              <a:ext cx="502361" cy="638175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2C89B0-DC39-4B7F-B984-8C21DBA5D4A9}"/>
                </a:ext>
              </a:extLst>
            </p:cNvPr>
            <p:cNvCxnSpPr/>
            <p:nvPr/>
          </p:nvCxnSpPr>
          <p:spPr>
            <a:xfrm flipV="1">
              <a:off x="685800" y="1504949"/>
              <a:ext cx="1276350" cy="1194376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8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C46F0AC-7B86-4239-9940-4534C5E47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2318" r="3500" b="5653"/>
          <a:stretch/>
        </p:blipFill>
        <p:spPr>
          <a:xfrm>
            <a:off x="7697394" y="4254674"/>
            <a:ext cx="2023977" cy="2002823"/>
          </a:xfrm>
          <a:prstGeom prst="rect">
            <a:avLst/>
          </a:prstGeom>
        </p:spPr>
      </p:pic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4DB630-8026-4065-B27C-7C67F3633F1A}"/>
              </a:ext>
            </a:extLst>
          </p:cNvPr>
          <p:cNvSpPr txBox="1"/>
          <p:nvPr/>
        </p:nvSpPr>
        <p:spPr>
          <a:xfrm>
            <a:off x="212014" y="42105"/>
            <a:ext cx="1065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 Assignments (20.09.21):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Draw the pictures in your notebook and </a:t>
            </a:r>
            <a:r>
              <a:rPr lang="en-US" sz="3200" b="1" dirty="0" err="1">
                <a:solidFill>
                  <a:srgbClr val="FF0000"/>
                </a:solidFill>
              </a:rPr>
              <a:t>colour</a:t>
            </a:r>
            <a:r>
              <a:rPr lang="en-US" sz="3200" b="1" dirty="0">
                <a:solidFill>
                  <a:srgbClr val="FF0000"/>
                </a:solidFill>
              </a:rPr>
              <a:t> the one which is different: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1268A-F1CA-45FB-9022-82BEC493B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5" y="1515706"/>
            <a:ext cx="2031163" cy="2031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D2B93-5080-41EF-ACE9-FB56F4A85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611649"/>
            <a:ext cx="1793125" cy="17387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91EC0D-0D48-4A5B-8725-86797E043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39" y="1611649"/>
            <a:ext cx="1793125" cy="1738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29C164-440C-4A1C-8612-B02EA2FBB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53" y="1611649"/>
            <a:ext cx="1793125" cy="1738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EEEA5C-BD53-45A5-96A6-AA37300C8A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 t="17240" r="31232" b="24583"/>
          <a:stretch/>
        </p:blipFill>
        <p:spPr>
          <a:xfrm rot="8295028">
            <a:off x="3403701" y="4007197"/>
            <a:ext cx="1618599" cy="2669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55A2AC-A0FD-4650-BF63-30CC03DF7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2318" r="3500" b="5653"/>
          <a:stretch/>
        </p:blipFill>
        <p:spPr>
          <a:xfrm>
            <a:off x="910976" y="4391004"/>
            <a:ext cx="2023977" cy="20028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C74004-CEFD-4873-9EFB-F37D7512F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2318" r="3500" b="5653"/>
          <a:stretch/>
        </p:blipFill>
        <p:spPr>
          <a:xfrm>
            <a:off x="5491048" y="4340399"/>
            <a:ext cx="2023977" cy="2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7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6C4F0E20-10BE-4669-B64C-15B88E8E98B8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97469" y="5657752"/>
            <a:ext cx="2210463" cy="11207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BDB240-3D62-49B5-BA24-D93AA1430A23}"/>
              </a:ext>
            </a:extLst>
          </p:cNvPr>
          <p:cNvSpPr txBox="1"/>
          <p:nvPr/>
        </p:nvSpPr>
        <p:spPr>
          <a:xfrm>
            <a:off x="212014" y="42105"/>
            <a:ext cx="10658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Home Assignments (20.09.21):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Match the objects with their shadows: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88CAC1-39B9-491D-96C5-B68272556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19" y="2999310"/>
            <a:ext cx="1028396" cy="1023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16B661-483F-41EC-BB5D-AA1C139F4D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26702" r="9762" b="34132"/>
          <a:stretch/>
        </p:blipFill>
        <p:spPr>
          <a:xfrm>
            <a:off x="2064005" y="4471144"/>
            <a:ext cx="1413460" cy="742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6CEC26-84AA-4421-99AD-4D09BF502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6556" r="20637" b="16556"/>
          <a:stretch/>
        </p:blipFill>
        <p:spPr>
          <a:xfrm>
            <a:off x="2064005" y="1185998"/>
            <a:ext cx="1413460" cy="1609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967D8-4F72-4413-A99A-E6C22C255F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6556" r="20637" b="16556"/>
          <a:stretch/>
        </p:blipFill>
        <p:spPr>
          <a:xfrm>
            <a:off x="7554366" y="5122088"/>
            <a:ext cx="1487121" cy="1693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62BC96-8663-4486-864E-6B15E73DE9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28" y="4091672"/>
            <a:ext cx="1028396" cy="10238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8E7B08-2136-48B8-A3F3-7EDEA332E7F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2" t="26702" r="9762" b="34132"/>
          <a:stretch/>
        </p:blipFill>
        <p:spPr>
          <a:xfrm>
            <a:off x="7628027" y="1511467"/>
            <a:ext cx="1413460" cy="742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1A5C73-C282-436B-AE72-6E90E19CE82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72434" r="67778" b="4092"/>
          <a:stretch/>
        </p:blipFill>
        <p:spPr>
          <a:xfrm>
            <a:off x="2135625" y="5619652"/>
            <a:ext cx="1239983" cy="11207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DFA571-A2B7-4DD8-9419-6D6673AC0CC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0" t="72434" r="67778" b="4092"/>
          <a:stretch/>
        </p:blipFill>
        <p:spPr>
          <a:xfrm>
            <a:off x="7628027" y="2612667"/>
            <a:ext cx="1239983" cy="11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8923" y="3140727"/>
            <a:ext cx="11254154" cy="32531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8;p16"/>
          <p:cNvSpPr txBox="1"/>
          <p:nvPr/>
        </p:nvSpPr>
        <p:spPr>
          <a:xfrm>
            <a:off x="1348121" y="791289"/>
            <a:ext cx="9601477" cy="438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562722" algn="ctr">
              <a:lnSpc>
                <a:spcPct val="115000"/>
              </a:lnSpc>
              <a:buSzPts val="4000"/>
            </a:pPr>
            <a:r>
              <a:rPr lang="en-GB" sz="4923" b="1" dirty="0"/>
              <a:t>THANKING YOU</a:t>
            </a:r>
            <a:endParaRPr sz="4923" b="1"/>
          </a:p>
          <a:p>
            <a:pPr marL="562722" algn="ctr">
              <a:lnSpc>
                <a:spcPct val="115000"/>
              </a:lnSpc>
              <a:buSzPts val="4000"/>
            </a:pPr>
            <a:r>
              <a:rPr lang="en-GB" sz="4923" b="1" dirty="0">
                <a:solidFill>
                  <a:srgbClr val="FF0000"/>
                </a:solidFill>
              </a:rPr>
              <a:t>ODM EDUCATIONAL GROUP</a:t>
            </a:r>
            <a:endParaRPr sz="4923" b="1">
              <a:solidFill>
                <a:srgbClr val="FF0000"/>
              </a:solidFill>
            </a:endParaRPr>
          </a:p>
          <a:p>
            <a:pPr>
              <a:buSzPts val="1400"/>
            </a:pPr>
            <a:endParaRPr sz="1723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78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919178685566</cp:lastModifiedBy>
  <cp:revision>23</cp:revision>
  <dcterms:created xsi:type="dcterms:W3CDTF">2021-09-17T16:24:32Z</dcterms:created>
  <dcterms:modified xsi:type="dcterms:W3CDTF">2021-09-19T03:23:38Z</dcterms:modified>
</cp:coreProperties>
</file>