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CC3300"/>
    <a:srgbClr val="FFFF66"/>
    <a:srgbClr val="0000FF"/>
    <a:srgbClr val="33CC33"/>
    <a:srgbClr val="FA66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 /><Relationship Id="rId7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heme" Target="theme/theme1.xml" /><Relationship Id="rId5" Type="http://schemas.openxmlformats.org/officeDocument/2006/relationships/viewProps" Target="viewProps.xml" /><Relationship Id="rId4" Type="http://schemas.openxmlformats.org/officeDocument/2006/relationships/presProps" Target="presProps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E14A0-14F2-4F26-AA65-9499774A4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E97567-0363-4755-AACB-91B6FE3A5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66218-22FF-4E5C-BED3-3A0459931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6B78-B29D-4ADD-A981-352B502D16E3}" type="datetimeFigureOut">
              <a:rPr lang="en-AU" smtClean="0"/>
              <a:t>3/10/2021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870DF-CF17-4697-8765-0A7E6806E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836BB-1F57-4D0C-BA35-0EB7BD7C5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25FD-4E4F-4383-87E9-7B0C306DCB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0470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AEB9-AFB0-44C6-9F3C-F979CFF12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5BA57-DE5F-419C-8375-205D55401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B35A7F-D552-4F35-A725-E7DA7D1DB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245C42-BE3A-43EF-95EA-72924FBE4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6B78-B29D-4ADD-A981-352B502D16E3}" type="datetimeFigureOut">
              <a:rPr lang="en-AU" smtClean="0"/>
              <a:t>3/10/2021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DED388-AD88-40E5-88B9-CB58FD733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D142F8-3D83-4578-8DE2-4744A6C58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25FD-4E4F-4383-87E9-7B0C306DCB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1697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C9C3B-8A57-4569-B1F4-E42B911C5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2EBB81-C8B3-4035-B6B6-FC5A75638F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1A2F48-5850-4A97-9EF8-7A1DCD477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D9401-6A5D-45E3-91C6-1700072A4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6B78-B29D-4ADD-A981-352B502D16E3}" type="datetimeFigureOut">
              <a:rPr lang="en-AU" smtClean="0"/>
              <a:t>3/10/2021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05E6B-04C1-4CB5-BDC8-DF504C2EF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F4FCC9-4D93-408D-8593-1235D100B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25FD-4E4F-4383-87E9-7B0C306DCB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8984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DFC85-F3FA-4AF1-98B1-6DEDF6194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927766-8ADB-4EAD-B840-FFE8124D3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37EE0-C7D5-4FD9-B736-50DA2A55D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6B78-B29D-4ADD-A981-352B502D16E3}" type="datetimeFigureOut">
              <a:rPr lang="en-AU" smtClean="0"/>
              <a:t>3/10/2021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5CCAD-1662-4CAB-996E-F3219DC25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416C1-51ED-42DD-9DF2-7126CDF8E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25FD-4E4F-4383-87E9-7B0C306DCB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0912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E852F0-6D10-4183-B30A-C60CC5A0DD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663314-A95C-4D4C-BF29-43899E2B4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385AF-1E51-4B91-A5D7-214F68FD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6B78-B29D-4ADD-A981-352B502D16E3}" type="datetimeFigureOut">
              <a:rPr lang="en-AU" smtClean="0"/>
              <a:t>3/10/2021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13F44-378E-4AD5-86C4-DFE546DEB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62F58-4B4D-498F-9D17-41E2F9A91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25FD-4E4F-4383-87E9-7B0C306DCB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1796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DD963-74F3-4471-82A0-C49A5EF7E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66F50A-4B7C-4529-B591-19906B089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6B78-B29D-4ADD-A981-352B502D16E3}" type="datetimeFigureOut">
              <a:rPr lang="en-AU" smtClean="0"/>
              <a:t>3/10/2021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0F96A9-67E3-4D78-BF0F-C08953FB9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CE3379-026A-4148-BC51-8B4C79336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25FD-4E4F-4383-87E9-7B0C306DCB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8931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7BAFC-6842-433A-8AB1-B6F859644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DC9E9-C048-48E5-B327-EE898515A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94A66-D5F2-4A9F-B986-33469D31A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6B78-B29D-4ADD-A981-352B502D16E3}" type="datetimeFigureOut">
              <a:rPr lang="en-AU" smtClean="0"/>
              <a:t>3/10/2021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F6F36-BEF9-4691-AE4F-77A800D3A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9E736-002F-4AEB-A8CF-02B6EEE2E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25FD-4E4F-4383-87E9-7B0C306DCB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476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BFB2C-B77E-4E94-A8EC-DACE79CBD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D5390-8F4C-481C-9315-21908A7F0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9B7CD-D0D4-4154-B5BC-420C7DD19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6B78-B29D-4ADD-A981-352B502D16E3}" type="datetimeFigureOut">
              <a:rPr lang="en-AU" smtClean="0"/>
              <a:t>3/10/2021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5A2E1-7E92-4440-BFA4-E5CE50B56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67DD5-513D-4047-B690-A1EE939FA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25FD-4E4F-4383-87E9-7B0C306DCB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0092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6D09B-8358-4701-AECE-F6AB179B9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5CD2F-C9D6-44F7-A7DF-CD648986FB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B09534-B153-4B49-BD8D-C773CBD9F2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B3E76A-094A-40C8-8C7B-99C9120F1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6B78-B29D-4ADD-A981-352B502D16E3}" type="datetimeFigureOut">
              <a:rPr lang="en-AU" smtClean="0"/>
              <a:t>3/10/2021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A79508-5B16-425A-828D-12CFA3AE0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81548-D44A-4722-952F-73424E61B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25FD-4E4F-4383-87E9-7B0C306DCB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6640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528DE-DFC8-4111-B12E-3CF14ADD8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AA1558-9841-4C6C-A61B-0D575D97E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6B78-B29D-4ADD-A981-352B502D16E3}" type="datetimeFigureOut">
              <a:rPr lang="en-AU" smtClean="0"/>
              <a:t>3/10/2021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31D895-8B99-4F32-B76E-ED9006AF7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3DFDF7-A984-4667-9034-9A7E8B448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25FD-4E4F-4383-87E9-7B0C306DCB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3248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35000-DE6E-4807-9268-12B6665C8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1FF55E-3FC8-4593-8093-A36BD35FD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6B78-B29D-4ADD-A981-352B502D16E3}" type="datetimeFigureOut">
              <a:rPr lang="en-AU" smtClean="0"/>
              <a:t>3/10/2021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EF0649-5158-49F8-B283-CCCC29A4C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6F45FE-A902-44CA-B388-FF04D6F65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25FD-4E4F-4383-87E9-7B0C306DCB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432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DFB4D-040B-4771-B155-B2868404F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51BCC-B80F-4362-9873-A866F7D1B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092924-5D4F-477C-AA85-71AA3C1E2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780105-E750-45A1-90A2-BE10EEFF96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D6F424-7B01-4C8B-BCF1-B100CF009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7E71FE-5567-4576-AE30-EA86F1FAC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6B78-B29D-4ADD-A981-352B502D16E3}" type="datetimeFigureOut">
              <a:rPr lang="en-AU" smtClean="0"/>
              <a:t>3/10/2021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6CE63-56FA-4BFE-A72F-CFDE93D45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C41D23-7672-47B1-B5C7-398CFA28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25FD-4E4F-4383-87E9-7B0C306DCB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6306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569B7-0D68-47CB-ADC9-F3096B08E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FE8C65-6758-4807-8286-2B51C7157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6B78-B29D-4ADD-A981-352B502D16E3}" type="datetimeFigureOut">
              <a:rPr lang="en-AU" smtClean="0"/>
              <a:t>3/10/2021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252319-F0A5-4871-9276-75BDB44B7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13940-66C8-4336-94C8-641E25B17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25FD-4E4F-4383-87E9-7B0C306DCB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479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729CBD-40C6-44C5-9E76-00C200A19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6B78-B29D-4ADD-A981-352B502D16E3}" type="datetimeFigureOut">
              <a:rPr lang="en-AU" smtClean="0"/>
              <a:t>3/10/2021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B373D3-4A1E-46F1-B7F2-3A4B36E39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68CEF-73D8-4809-9EFD-6717DE47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25FD-4E4F-4383-87E9-7B0C306DCB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739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theme" Target="../theme/theme1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3E5EFD-B6F3-40F4-8087-7A17F4F5F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6484A-3CBC-4969-8242-07AF40CF4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C5748-4B80-451D-8D06-342EB22A9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66B78-B29D-4ADD-A981-352B502D16E3}" type="datetimeFigureOut">
              <a:rPr lang="en-AU" smtClean="0"/>
              <a:t>3/10/2021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E5FB7-6C1C-41BF-B8E5-3783885D8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716CF-3232-489E-A585-2150F685A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C25FD-4E4F-4383-87E9-7B0C306DCB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474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1" r:id="rId5"/>
    <p:sldLayoutId id="214748366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9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9.xml" /><Relationship Id="rId4" Type="http://schemas.microsoft.com/office/2007/relationships/hdphoto" Target="../media/hdphoto1.wdp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054F7E-6205-459C-80FB-84BF4FF6FAAF}"/>
              </a:ext>
            </a:extLst>
          </p:cNvPr>
          <p:cNvSpPr txBox="1"/>
          <p:nvPr/>
        </p:nvSpPr>
        <p:spPr>
          <a:xfrm>
            <a:off x="2338179" y="2126315"/>
            <a:ext cx="814268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WELCOME TO  ODM ONLINE CLASS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      CLASS-UKG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                  SUBJECT-RHYME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                  T0PIC- 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REVISION</a:t>
            </a:r>
            <a:endParaRPr lang="en-US" sz="2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                            </a:t>
            </a:r>
            <a:endParaRPr lang="en-US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Google Shape;55;p13">
            <a:extLst>
              <a:ext uri="{FF2B5EF4-FFF2-40B4-BE49-F238E27FC236}">
                <a16:creationId xmlns:a16="http://schemas.microsoft.com/office/drawing/2014/main" id="{3D0E7B42-FF74-4D6A-AC8A-27A56FDAA1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2696" y="214247"/>
            <a:ext cx="2353235" cy="1135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8314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7C9F60A-B692-4747-95F8-2BAED147F2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9321347"/>
              </p:ext>
            </p:extLst>
          </p:nvPr>
        </p:nvGraphicFramePr>
        <p:xfrm>
          <a:off x="2683933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 descr="WHAT IS YOUR NAME&#10;">
            <a:extLst>
              <a:ext uri="{FF2B5EF4-FFF2-40B4-BE49-F238E27FC236}">
                <a16:creationId xmlns:a16="http://schemas.microsoft.com/office/drawing/2014/main" id="{2268EDC7-5591-4C5C-9304-9470AAD8453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</a:extLst>
          </a:blip>
          <a:srcRect l="15437" t="906" r="13979"/>
          <a:stretch/>
        </p:blipFill>
        <p:spPr>
          <a:xfrm>
            <a:off x="3437468" y="920635"/>
            <a:ext cx="5740400" cy="53706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C4F5E5D5-D63F-427D-A16F-93C57E05550F}"/>
              </a:ext>
            </a:extLst>
          </p:cNvPr>
          <p:cNvSpPr/>
          <p:nvPr/>
        </p:nvSpPr>
        <p:spPr>
          <a:xfrm rot="10800000">
            <a:off x="8830006" y="3405825"/>
            <a:ext cx="1762813" cy="351149"/>
          </a:xfrm>
          <a:prstGeom prst="homePlat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8917F7-AC71-45BD-841F-CDE23A79BAE5}"/>
              </a:ext>
            </a:extLst>
          </p:cNvPr>
          <p:cNvSpPr txBox="1"/>
          <p:nvPr/>
        </p:nvSpPr>
        <p:spPr>
          <a:xfrm>
            <a:off x="441051" y="781199"/>
            <a:ext cx="2520690" cy="64017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b="1" dirty="0">
                <a:solidFill>
                  <a:srgbClr val="FF0000"/>
                </a:solidFill>
              </a:rPr>
              <a:t>A. </a:t>
            </a:r>
            <a:r>
              <a:rPr lang="en-IN" sz="1400" b="1" dirty="0"/>
              <a:t>CHOTA SA GHAR</a:t>
            </a:r>
          </a:p>
          <a:p>
            <a:r>
              <a:rPr lang="en-IN" sz="1400" b="1" dirty="0">
                <a:solidFill>
                  <a:srgbClr val="FF0000"/>
                </a:solidFill>
              </a:rPr>
              <a:t>B. </a:t>
            </a:r>
            <a:r>
              <a:rPr lang="en-IN" sz="1400" b="1" dirty="0">
                <a:solidFill>
                  <a:srgbClr val="92D050"/>
                </a:solidFill>
              </a:rPr>
              <a:t>I AM MR RECTANGLE</a:t>
            </a:r>
          </a:p>
          <a:p>
            <a:r>
              <a:rPr lang="en-IN" sz="1400" b="1" dirty="0">
                <a:solidFill>
                  <a:srgbClr val="FF0000"/>
                </a:solidFill>
              </a:rPr>
              <a:t>C. </a:t>
            </a:r>
            <a:r>
              <a:rPr lang="en-IN" sz="1400" b="1" dirty="0">
                <a:solidFill>
                  <a:srgbClr val="0070C0"/>
                </a:solidFill>
              </a:rPr>
              <a:t>I AM A BEAUTIFUL TRIANGLE</a:t>
            </a:r>
          </a:p>
          <a:p>
            <a:r>
              <a:rPr lang="en-IN" sz="1400" b="1" dirty="0">
                <a:solidFill>
                  <a:srgbClr val="FF0000"/>
                </a:solidFill>
              </a:rPr>
              <a:t>D. KABUTAR HUN MEIN</a:t>
            </a:r>
          </a:p>
          <a:p>
            <a:r>
              <a:rPr lang="en-IN" sz="1400" b="1" dirty="0">
                <a:solidFill>
                  <a:srgbClr val="FF0000"/>
                </a:solidFill>
              </a:rPr>
              <a:t>E. </a:t>
            </a:r>
            <a:r>
              <a:rPr lang="en-IN" sz="1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PHONIC RHYME</a:t>
            </a:r>
          </a:p>
          <a:p>
            <a:r>
              <a:rPr lang="en-IN" sz="1400" b="1" dirty="0">
                <a:solidFill>
                  <a:srgbClr val="FF0000"/>
                </a:solidFill>
              </a:rPr>
              <a:t>F.  </a:t>
            </a:r>
            <a:r>
              <a:rPr lang="en-IN" sz="1400" b="1" dirty="0">
                <a:solidFill>
                  <a:srgbClr val="002060"/>
                </a:solidFill>
              </a:rPr>
              <a:t>EK DO TIN CHAR</a:t>
            </a:r>
          </a:p>
          <a:p>
            <a:r>
              <a:rPr lang="en-IN" sz="1400" b="1" dirty="0">
                <a:solidFill>
                  <a:srgbClr val="FF0000"/>
                </a:solidFill>
              </a:rPr>
              <a:t>G. </a:t>
            </a:r>
            <a:r>
              <a:rPr lang="en-IN" sz="1400" b="1" dirty="0">
                <a:solidFill>
                  <a:srgbClr val="FA66FA"/>
                </a:solidFill>
              </a:rPr>
              <a:t>BAPA BOU KAHANTI MOTE</a:t>
            </a:r>
          </a:p>
          <a:p>
            <a:r>
              <a:rPr lang="en-IN" sz="1400" b="1" dirty="0">
                <a:solidFill>
                  <a:srgbClr val="FF0000"/>
                </a:solidFill>
              </a:rPr>
              <a:t>H. </a:t>
            </a:r>
            <a:r>
              <a:rPr lang="en-IN" sz="1400" b="1" dirty="0">
                <a:solidFill>
                  <a:srgbClr val="33CC33"/>
                </a:solidFill>
              </a:rPr>
              <a:t>SURAJ GOL CHANDA GOL</a:t>
            </a:r>
          </a:p>
          <a:p>
            <a:r>
              <a:rPr lang="en-IN" sz="1400" b="1" dirty="0">
                <a:solidFill>
                  <a:srgbClr val="FF0000"/>
                </a:solidFill>
              </a:rPr>
              <a:t> I. </a:t>
            </a:r>
            <a:r>
              <a:rPr lang="en-IN" sz="1400" b="1" dirty="0">
                <a:solidFill>
                  <a:srgbClr val="0000FF"/>
                </a:solidFill>
              </a:rPr>
              <a:t>BACKWARD COUNTING</a:t>
            </a:r>
          </a:p>
          <a:p>
            <a:r>
              <a:rPr lang="en-IN" sz="1400" b="1" dirty="0">
                <a:solidFill>
                  <a:srgbClr val="FF0000"/>
                </a:solidFill>
              </a:rPr>
              <a:t>J</a:t>
            </a:r>
            <a:r>
              <a:rPr lang="en-IN" sz="1400" b="1" dirty="0">
                <a:solidFill>
                  <a:srgbClr val="FFFF66"/>
                </a:solidFill>
              </a:rPr>
              <a:t>.  </a:t>
            </a:r>
            <a:r>
              <a:rPr lang="en-IN" sz="1400" b="1" dirty="0">
                <a:solidFill>
                  <a:srgbClr val="CC3300"/>
                </a:solidFill>
              </a:rPr>
              <a:t>THIA PUCHI NARANGA</a:t>
            </a:r>
          </a:p>
          <a:p>
            <a:r>
              <a:rPr lang="en-IN" sz="1400" b="1" dirty="0">
                <a:solidFill>
                  <a:srgbClr val="FF0000"/>
                </a:solidFill>
              </a:rPr>
              <a:t>K. </a:t>
            </a:r>
            <a:r>
              <a:rPr lang="en-IN" sz="1400" b="1" dirty="0">
                <a:solidFill>
                  <a:schemeClr val="accent6"/>
                </a:solidFill>
              </a:rPr>
              <a:t>EKA DUE TINI CHARI</a:t>
            </a:r>
          </a:p>
          <a:p>
            <a:r>
              <a:rPr lang="en-IN" sz="1400" b="1" dirty="0">
                <a:solidFill>
                  <a:srgbClr val="FF0000"/>
                </a:solidFill>
              </a:rPr>
              <a:t>L. </a:t>
            </a:r>
            <a:r>
              <a:rPr lang="en-IN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THUMAK </a:t>
            </a:r>
            <a:r>
              <a:rPr lang="en-IN" sz="1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THUMAK</a:t>
            </a:r>
            <a:endParaRPr lang="en-IN" sz="1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IN" sz="1400" b="1" dirty="0">
                <a:solidFill>
                  <a:srgbClr val="FF0000"/>
                </a:solidFill>
              </a:rPr>
              <a:t>M. </a:t>
            </a:r>
            <a:r>
              <a:rPr lang="en-IN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ACTION RHYME</a:t>
            </a:r>
          </a:p>
          <a:p>
            <a:r>
              <a:rPr lang="en-IN" sz="1400" b="1" dirty="0">
                <a:solidFill>
                  <a:srgbClr val="FF0000"/>
                </a:solidFill>
              </a:rPr>
              <a:t>N.  </a:t>
            </a:r>
            <a:r>
              <a:rPr lang="en-IN" sz="1400" b="1" dirty="0">
                <a:solidFill>
                  <a:srgbClr val="009900"/>
                </a:solidFill>
              </a:rPr>
              <a:t>COCK CROWS GAY BAKRI</a:t>
            </a:r>
          </a:p>
          <a:p>
            <a:r>
              <a:rPr lang="en-IN" sz="1400" b="1" dirty="0">
                <a:solidFill>
                  <a:srgbClr val="FF0000"/>
                </a:solidFill>
              </a:rPr>
              <a:t>O.COLOUR RHYME</a:t>
            </a:r>
          </a:p>
          <a:p>
            <a:r>
              <a:rPr lang="en-IN" sz="1400" b="1" dirty="0"/>
              <a:t>P. CHOTA SA GHAR</a:t>
            </a:r>
          </a:p>
          <a:p>
            <a:r>
              <a:rPr lang="en-IN" sz="1400" b="1" dirty="0">
                <a:solidFill>
                  <a:srgbClr val="FF0000"/>
                </a:solidFill>
              </a:rPr>
              <a:t>Q. </a:t>
            </a:r>
            <a:r>
              <a:rPr lang="en-IN" sz="1400" b="1" dirty="0">
                <a:solidFill>
                  <a:srgbClr val="92D050"/>
                </a:solidFill>
              </a:rPr>
              <a:t>I AM MR RECTANGLE</a:t>
            </a:r>
          </a:p>
          <a:p>
            <a:r>
              <a:rPr lang="en-IN" sz="1400" b="1" dirty="0">
                <a:solidFill>
                  <a:srgbClr val="FF0000"/>
                </a:solidFill>
              </a:rPr>
              <a:t>R. </a:t>
            </a:r>
            <a:r>
              <a:rPr lang="en-IN" sz="1400" b="1" dirty="0">
                <a:solidFill>
                  <a:srgbClr val="0070C0"/>
                </a:solidFill>
              </a:rPr>
              <a:t>I AM A BEAUTIFUL TRIANGLE</a:t>
            </a:r>
          </a:p>
          <a:p>
            <a:r>
              <a:rPr lang="en-IN" sz="1400" b="1" dirty="0">
                <a:solidFill>
                  <a:srgbClr val="FF0000"/>
                </a:solidFill>
              </a:rPr>
              <a:t>S. KABUTAR HUN MEIN</a:t>
            </a:r>
          </a:p>
          <a:p>
            <a:r>
              <a:rPr lang="en-IN" sz="1400" b="1" dirty="0">
                <a:solidFill>
                  <a:srgbClr val="FF0000"/>
                </a:solidFill>
              </a:rPr>
              <a:t>T. </a:t>
            </a:r>
            <a:r>
              <a:rPr lang="en-IN" sz="1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PHONIC RHYME</a:t>
            </a:r>
          </a:p>
          <a:p>
            <a:r>
              <a:rPr lang="en-IN" sz="1400" b="1" dirty="0">
                <a:solidFill>
                  <a:srgbClr val="FF0000"/>
                </a:solidFill>
              </a:rPr>
              <a:t>U.  </a:t>
            </a:r>
            <a:r>
              <a:rPr lang="en-IN" sz="1400" b="1" dirty="0">
                <a:solidFill>
                  <a:srgbClr val="002060"/>
                </a:solidFill>
              </a:rPr>
              <a:t>EK DO TIN CHAR</a:t>
            </a:r>
          </a:p>
          <a:p>
            <a:r>
              <a:rPr lang="en-IN" sz="1400" b="1" dirty="0">
                <a:solidFill>
                  <a:srgbClr val="FF0000"/>
                </a:solidFill>
              </a:rPr>
              <a:t>V. </a:t>
            </a:r>
            <a:r>
              <a:rPr lang="en-IN" sz="1400" b="1" dirty="0">
                <a:solidFill>
                  <a:srgbClr val="FA66FA"/>
                </a:solidFill>
              </a:rPr>
              <a:t>BAPA BOU KAHANTI MOTE</a:t>
            </a:r>
          </a:p>
          <a:p>
            <a:r>
              <a:rPr lang="en-IN" sz="1400" b="1" dirty="0">
                <a:solidFill>
                  <a:srgbClr val="FF0000"/>
                </a:solidFill>
              </a:rPr>
              <a:t>W. </a:t>
            </a:r>
            <a:r>
              <a:rPr lang="en-IN" sz="1400" b="1" dirty="0">
                <a:solidFill>
                  <a:srgbClr val="33CC33"/>
                </a:solidFill>
              </a:rPr>
              <a:t>SURAJ GOL CHANDA GOL</a:t>
            </a:r>
          </a:p>
          <a:p>
            <a:r>
              <a:rPr lang="en-IN" sz="1400" b="1" dirty="0">
                <a:solidFill>
                  <a:srgbClr val="FF0000"/>
                </a:solidFill>
              </a:rPr>
              <a:t> X. </a:t>
            </a:r>
            <a:r>
              <a:rPr lang="en-IN" sz="1400" b="1" dirty="0">
                <a:solidFill>
                  <a:srgbClr val="0000FF"/>
                </a:solidFill>
              </a:rPr>
              <a:t>BACKWARD COUNTING</a:t>
            </a:r>
          </a:p>
          <a:p>
            <a:r>
              <a:rPr lang="en-IN" sz="1400" b="1" dirty="0">
                <a:solidFill>
                  <a:srgbClr val="FF0000"/>
                </a:solidFill>
              </a:rPr>
              <a:t> Y.</a:t>
            </a:r>
            <a:r>
              <a:rPr lang="en-IN" sz="1400" b="1" dirty="0">
                <a:solidFill>
                  <a:srgbClr val="FFFF66"/>
                </a:solidFill>
              </a:rPr>
              <a:t> </a:t>
            </a:r>
            <a:r>
              <a:rPr lang="en-IN" sz="1400" b="1" dirty="0">
                <a:solidFill>
                  <a:srgbClr val="CC3300"/>
                </a:solidFill>
              </a:rPr>
              <a:t>THIA PUCHI NARANGA</a:t>
            </a:r>
          </a:p>
          <a:p>
            <a:r>
              <a:rPr lang="en-IN" sz="1400" b="1" dirty="0">
                <a:solidFill>
                  <a:srgbClr val="FF0000"/>
                </a:solidFill>
              </a:rPr>
              <a:t> Z. </a:t>
            </a:r>
            <a:r>
              <a:rPr lang="en-IN" sz="1400" b="1" dirty="0">
                <a:solidFill>
                  <a:schemeClr val="accent6"/>
                </a:solidFill>
              </a:rPr>
              <a:t>EKA DUE TINI CHARI</a:t>
            </a:r>
          </a:p>
          <a:p>
            <a:endParaRPr lang="en-IN" sz="1400" b="1" dirty="0">
              <a:solidFill>
                <a:srgbClr val="FF0000"/>
              </a:solidFill>
            </a:endParaRPr>
          </a:p>
          <a:p>
            <a:pPr marL="342900" indent="-342900">
              <a:buAutoNum type="alphaUcPeriod" startAt="15"/>
            </a:pPr>
            <a:endParaRPr lang="en-IN" sz="1400" b="1" dirty="0">
              <a:solidFill>
                <a:srgbClr val="FF0000"/>
              </a:solidFill>
            </a:endParaRPr>
          </a:p>
          <a:p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D97B07-85EC-4E7F-A7DC-A2CE4E97F06F}"/>
              </a:ext>
            </a:extLst>
          </p:cNvPr>
          <p:cNvSpPr txBox="1"/>
          <p:nvPr/>
        </p:nvSpPr>
        <p:spPr>
          <a:xfrm>
            <a:off x="1877216" y="212749"/>
            <a:ext cx="9109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Spin the wheel and recite the given rhyme-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66615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163</Words>
  <Application>Microsoft Office PowerPoint</Application>
  <PresentationFormat>Widescreen</PresentationFormat>
  <Paragraphs>33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Nikheeta Rath</dc:creator>
  <cp:lastModifiedBy>919178685566</cp:lastModifiedBy>
  <cp:revision>19</cp:revision>
  <dcterms:created xsi:type="dcterms:W3CDTF">2021-09-29T07:27:46Z</dcterms:created>
  <dcterms:modified xsi:type="dcterms:W3CDTF">2021-10-03T06:38:12Z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fc9f757-456d-4ede-915e-751078c96255_Enabled">
    <vt:lpwstr>true</vt:lpwstr>
  </property>
  <property fmtid="{D5CDD505-2E9C-101B-9397-08002B2CF9AE}" pid="3" name="MSIP_Label_cfc9f757-456d-4ede-915e-751078c96255_SetDate">
    <vt:lpwstr>2021-09-29T07:27:50Z</vt:lpwstr>
  </property>
  <property fmtid="{D5CDD505-2E9C-101B-9397-08002B2CF9AE}" pid="4" name="MSIP_Label_cfc9f757-456d-4ede-915e-751078c96255_Method">
    <vt:lpwstr>Standard</vt:lpwstr>
  </property>
  <property fmtid="{D5CDD505-2E9C-101B-9397-08002B2CF9AE}" pid="5" name="MSIP_Label_cfc9f757-456d-4ede-915e-751078c96255_Name">
    <vt:lpwstr>Business Use Only</vt:lpwstr>
  </property>
  <property fmtid="{D5CDD505-2E9C-101B-9397-08002B2CF9AE}" pid="6" name="MSIP_Label_cfc9f757-456d-4ede-915e-751078c96255_SiteId">
    <vt:lpwstr>fee9c112-179f-46e3-ab98-f8d58602cf19</vt:lpwstr>
  </property>
  <property fmtid="{D5CDD505-2E9C-101B-9397-08002B2CF9AE}" pid="7" name="MSIP_Label_cfc9f757-456d-4ede-915e-751078c96255_ActionId">
    <vt:lpwstr>7106369c-533e-4725-9672-032f5100db68</vt:lpwstr>
  </property>
  <property fmtid="{D5CDD505-2E9C-101B-9397-08002B2CF9AE}" pid="8" name="MSIP_Label_cfc9f757-456d-4ede-915e-751078c96255_ContentBits">
    <vt:lpwstr>0</vt:lpwstr>
  </property>
</Properties>
</file>