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6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4E4BF-5A2F-410C-8055-9252BF70E436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82D1F-AA19-4E23-965C-D5034786130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200" lvl="1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algn="l">
              <a:lnSpc>
                <a:spcPct val="115000"/>
              </a:lnSpc>
              <a:spcBef>
                <a:spcPct val="4270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B973-CEFE-456F-839F-91B517B12AEE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D3F3E-96A2-46A5-8FBB-754E04C7FD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5079385"/>
            <a:ext cx="9144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 cstate="print"/>
          <a:srcRect/>
          <a:stretch>
            <a:fillRect/>
          </a:stretch>
        </p:blipFill>
        <p:spPr>
          <a:xfrm>
            <a:off x="222676" y="285634"/>
            <a:ext cx="1578401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080736" y="681990"/>
            <a:ext cx="3513773" cy="2049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endParaRPr lang="en-IN" sz="4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4000" b="1" i="0" u="none" strike="noStrike" cap="none" dirty="0" smtClean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REVISION-</a:t>
            </a:r>
            <a:r>
              <a:rPr lang="en-IN" sz="4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9</a:t>
            </a:r>
            <a:endParaRPr lang="en-GB" sz="4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3335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STD-VII</a:t>
            </a:r>
          </a:p>
        </p:txBody>
      </p:sp>
      <p:sp>
        <p:nvSpPr>
          <p:cNvPr id="57" name="Google Shape;57;p1"/>
          <p:cNvSpPr txBox="1"/>
          <p:nvPr/>
        </p:nvSpPr>
        <p:spPr>
          <a:xfrm>
            <a:off x="5874275" y="131167"/>
            <a:ext cx="31761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865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604127" y="2528555"/>
            <a:ext cx="5440355" cy="103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65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SUBJECT </a:t>
            </a:r>
            <a:r>
              <a:rPr lang="en-GB" sz="2400" b="1" dirty="0" smtClean="0"/>
              <a:t>:</a:t>
            </a:r>
            <a:r>
              <a:rPr lang="en-IN" sz="2400" b="1" dirty="0"/>
              <a:t> </a:t>
            </a:r>
            <a:r>
              <a:rPr lang="en-IN" sz="2400" b="1" dirty="0" smtClean="0"/>
              <a:t>Finite, Non Finite Verbs and Verbal phrases</a:t>
            </a:r>
            <a:endParaRPr lang="en-IN" altLang="en-GB" sz="24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Underline the finite verbs in the following sentences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 have learnt to play guitar this summer.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My mother did not show me my gift till Christmas morning.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 woke up in the morning and got ready for class.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My aunt taught us the concept of </a:t>
            </a:r>
            <a:r>
              <a:rPr lang="en-US" dirty="0" err="1" smtClean="0"/>
              <a:t>factorisation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Rohit</a:t>
            </a:r>
            <a:r>
              <a:rPr lang="en-US" dirty="0" smtClean="0"/>
              <a:t> goes to play tennis every evening.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 will assist you in Singapore for sure.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Underline the non-finite verb in each of the following sentences and write if it is a gerund or an infinitive.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Madhu</a:t>
            </a:r>
            <a:r>
              <a:rPr lang="en-US" dirty="0" smtClean="0"/>
              <a:t> wants to cook breakfast for her parents.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 am planning to buy a </a:t>
            </a:r>
            <a:r>
              <a:rPr lang="en-US" dirty="0" err="1" smtClean="0"/>
              <a:t>saree</a:t>
            </a:r>
            <a:r>
              <a:rPr lang="en-US" dirty="0" smtClean="0"/>
              <a:t> soon.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Mohan is enjoying dancing with his friends.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Watching television is my </a:t>
            </a:r>
            <a:r>
              <a:rPr lang="en-US" dirty="0" err="1" smtClean="0"/>
              <a:t>favourite</a:t>
            </a:r>
            <a:r>
              <a:rPr lang="en-US" dirty="0" smtClean="0"/>
              <a:t> pastime.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 decided to go to the dance school.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Choose the appropriate option to complete the following sentences: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 not get off a ________(running/run) bus.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Meena</a:t>
            </a:r>
            <a:r>
              <a:rPr lang="en-US" dirty="0" smtClean="0"/>
              <a:t> would like__ (see / to see) </a:t>
            </a:r>
            <a:r>
              <a:rPr lang="en-US" dirty="0" err="1" smtClean="0"/>
              <a:t>Loukya</a:t>
            </a:r>
            <a:r>
              <a:rPr lang="en-US" dirty="0" smtClean="0"/>
              <a:t> again this weekend.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 does not want _____(watch / to watch) the football match.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She likes________ (dancing / to dancing).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Sita</a:t>
            </a:r>
            <a:r>
              <a:rPr lang="en-US" dirty="0" smtClean="0"/>
              <a:t> went out_______ (to play / playing) after completing her homework.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_______(learning / to learning) guitar is not that difficult.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___________(to sleeping / sleeping) on the floor is very uncomfortable.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7787575" y="5838501"/>
            <a:ext cx="1232526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5335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 YOU</a:t>
            </a:r>
            <a:endParaRPr sz="5335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5335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5335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865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hee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248</Words>
  <Application>Microsoft Office PowerPoint</Application>
  <PresentationFormat>On-screen Show (4:3)</PresentationFormat>
  <Paragraphs>27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Underline the finite verbs in the following sentences</vt:lpstr>
      <vt:lpstr>Underline the non-finite verb in each of the following sentences and write if it is a gerund or an infinitive.</vt:lpstr>
      <vt:lpstr>Choose the appropriate option to complete the following sentences: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3</cp:revision>
  <dcterms:created xsi:type="dcterms:W3CDTF">2021-09-27T01:15:59Z</dcterms:created>
  <dcterms:modified xsi:type="dcterms:W3CDTF">2021-09-27T01:27:50Z</dcterms:modified>
</cp:coreProperties>
</file>