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0"/>
  </p:notesMasterIdLst>
  <p:sldIdLst>
    <p:sldId id="256" r:id="rId2"/>
    <p:sldId id="266" r:id="rId3"/>
    <p:sldId id="267" r:id="rId4"/>
    <p:sldId id="268" r:id="rId5"/>
    <p:sldId id="269" r:id="rId6"/>
    <p:sldId id="270" r:id="rId7"/>
    <p:sldId id="271" r:id="rId8"/>
    <p:sldId id="259"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pika Dash" userId="8be2f5a922f9d7a7" providerId="LiveId" clId="{4246E4CE-2F73-440C-89BF-4AD1FDEDF3A7}"/>
    <pc:docChg chg="modSld">
      <pc:chgData name="Dipika Dash" userId="8be2f5a922f9d7a7" providerId="LiveId" clId="{4246E4CE-2F73-440C-89BF-4AD1FDEDF3A7}" dt="2021-08-23T17:55:57.904" v="25"/>
      <pc:docMkLst>
        <pc:docMk/>
      </pc:docMkLst>
      <pc:sldChg chg="modTransition">
        <pc:chgData name="Dipika Dash" userId="8be2f5a922f9d7a7" providerId="LiveId" clId="{4246E4CE-2F73-440C-89BF-4AD1FDEDF3A7}" dt="2021-08-23T17:49:23.552" v="0"/>
        <pc:sldMkLst>
          <pc:docMk/>
          <pc:sldMk cId="0" sldId="256"/>
        </pc:sldMkLst>
      </pc:sldChg>
      <pc:sldChg chg="modTransition">
        <pc:chgData name="Dipika Dash" userId="8be2f5a922f9d7a7" providerId="LiveId" clId="{4246E4CE-2F73-440C-89BF-4AD1FDEDF3A7}" dt="2021-08-23T17:55:57.904" v="25"/>
        <pc:sldMkLst>
          <pc:docMk/>
          <pc:sldMk cId="0" sldId="259"/>
        </pc:sldMkLst>
      </pc:sldChg>
      <pc:sldChg chg="modTransition modAnim">
        <pc:chgData name="Dipika Dash" userId="8be2f5a922f9d7a7" providerId="LiveId" clId="{4246E4CE-2F73-440C-89BF-4AD1FDEDF3A7}" dt="2021-08-23T17:50:15.681" v="6"/>
        <pc:sldMkLst>
          <pc:docMk/>
          <pc:sldMk cId="0" sldId="266"/>
        </pc:sldMkLst>
      </pc:sldChg>
      <pc:sldChg chg="modTransition modAnim">
        <pc:chgData name="Dipika Dash" userId="8be2f5a922f9d7a7" providerId="LiveId" clId="{4246E4CE-2F73-440C-89BF-4AD1FDEDF3A7}" dt="2021-08-23T17:51:01.745" v="9"/>
        <pc:sldMkLst>
          <pc:docMk/>
          <pc:sldMk cId="0" sldId="267"/>
        </pc:sldMkLst>
      </pc:sldChg>
      <pc:sldChg chg="modSp mod modTransition">
        <pc:chgData name="Dipika Dash" userId="8be2f5a922f9d7a7" providerId="LiveId" clId="{4246E4CE-2F73-440C-89BF-4AD1FDEDF3A7}" dt="2021-08-23T17:52:50.555" v="18"/>
        <pc:sldMkLst>
          <pc:docMk/>
          <pc:sldMk cId="427060521" sldId="268"/>
        </pc:sldMkLst>
        <pc:spChg chg="mod">
          <ac:chgData name="Dipika Dash" userId="8be2f5a922f9d7a7" providerId="LiveId" clId="{4246E4CE-2F73-440C-89BF-4AD1FDEDF3A7}" dt="2021-08-23T17:52:29.197" v="16" actId="14100"/>
          <ac:spMkLst>
            <pc:docMk/>
            <pc:sldMk cId="427060521" sldId="268"/>
            <ac:spMk id="6" creationId="{E5353A45-2A67-4AD1-AD71-1AACE4FF807A}"/>
          </ac:spMkLst>
        </pc:spChg>
      </pc:sldChg>
      <pc:sldChg chg="modTransition">
        <pc:chgData name="Dipika Dash" userId="8be2f5a922f9d7a7" providerId="LiveId" clId="{4246E4CE-2F73-440C-89BF-4AD1FDEDF3A7}" dt="2021-08-23T17:52:44.140" v="17"/>
        <pc:sldMkLst>
          <pc:docMk/>
          <pc:sldMk cId="1401201580" sldId="269"/>
        </pc:sldMkLst>
      </pc:sldChg>
      <pc:sldChg chg="modTransition">
        <pc:chgData name="Dipika Dash" userId="8be2f5a922f9d7a7" providerId="LiveId" clId="{4246E4CE-2F73-440C-89BF-4AD1FDEDF3A7}" dt="2021-08-23T17:55:22.824" v="22"/>
        <pc:sldMkLst>
          <pc:docMk/>
          <pc:sldMk cId="3550905507" sldId="270"/>
        </pc:sldMkLst>
      </pc:sldChg>
      <pc:sldChg chg="modTransition">
        <pc:chgData name="Dipika Dash" userId="8be2f5a922f9d7a7" providerId="LiveId" clId="{4246E4CE-2F73-440C-89BF-4AD1FDEDF3A7}" dt="2021-08-23T17:55:47.483" v="24"/>
        <pc:sldMkLst>
          <pc:docMk/>
          <pc:sldMk cId="3399770149" sldId="27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8/23/2021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7C9B81F-C347-4BEF-BFDF-29C42F48304A}" type="datetimeFigureOut">
              <a:rPr lang="en-US" smtClean="0"/>
              <a:pPr/>
              <a:t>8/23/2021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7C9B81F-C347-4BEF-BFDF-29C42F48304A}" type="datetimeFigureOut">
              <a:rPr lang="en-US" smtClean="0"/>
              <a:pPr/>
              <a:t>8/23/2021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7C9B81F-C347-4BEF-BFDF-29C42F48304A}" type="datetimeFigureOut">
              <a:rPr lang="en-US" smtClean="0"/>
              <a:pPr/>
              <a:t>8/23/2021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8/23/2021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8/23/2021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8/23/2021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8/23/2021</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sp>
        <p:nvSpPr>
          <p:cNvPr id="57" name="Google Shape;57;p13"/>
          <p:cNvSpPr txBox="1"/>
          <p:nvPr/>
        </p:nvSpPr>
        <p:spPr>
          <a:xfrm>
            <a:off x="5967900" y="152804"/>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 name="Rectangle 5"/>
          <p:cNvSpPr/>
          <p:nvPr/>
        </p:nvSpPr>
        <p:spPr>
          <a:xfrm>
            <a:off x="4886723" y="1305783"/>
            <a:ext cx="2322089" cy="307777"/>
          </a:xfrm>
          <a:prstGeom prst="rect">
            <a:avLst/>
          </a:prstGeom>
        </p:spPr>
        <p:txBody>
          <a:bodyPr wrap="square">
            <a:spAutoFit/>
          </a:bodyPr>
          <a:lstStyle/>
          <a:p>
            <a:r>
              <a:rPr lang="en-US" b="1" dirty="0"/>
              <a:t>CLASS : NURSERY</a:t>
            </a:r>
          </a:p>
        </p:txBody>
      </p:sp>
      <p:sp>
        <p:nvSpPr>
          <p:cNvPr id="7" name="Rectangle 6"/>
          <p:cNvSpPr/>
          <p:nvPr/>
        </p:nvSpPr>
        <p:spPr>
          <a:xfrm>
            <a:off x="4817053" y="1702850"/>
            <a:ext cx="2256750" cy="307777"/>
          </a:xfrm>
          <a:prstGeom prst="rect">
            <a:avLst/>
          </a:prstGeom>
        </p:spPr>
        <p:txBody>
          <a:bodyPr wrap="square">
            <a:spAutoFit/>
          </a:bodyPr>
          <a:lstStyle/>
          <a:p>
            <a:r>
              <a:rPr lang="en-US" b="1" dirty="0"/>
              <a:t> DATE :     24.08.2021</a:t>
            </a:r>
          </a:p>
        </p:txBody>
      </p:sp>
      <p:sp>
        <p:nvSpPr>
          <p:cNvPr id="8" name="Rectangle 7"/>
          <p:cNvSpPr/>
          <p:nvPr/>
        </p:nvSpPr>
        <p:spPr>
          <a:xfrm>
            <a:off x="4886723" y="2148648"/>
            <a:ext cx="1181734" cy="307777"/>
          </a:xfrm>
          <a:prstGeom prst="rect">
            <a:avLst/>
          </a:prstGeom>
        </p:spPr>
        <p:txBody>
          <a:bodyPr wrap="none">
            <a:spAutoFit/>
          </a:bodyPr>
          <a:lstStyle/>
          <a:p>
            <a:r>
              <a:rPr lang="en" b="1" dirty="0"/>
              <a:t>SUBJECT : </a:t>
            </a:r>
            <a:endParaRPr lang="en-US" dirty="0"/>
          </a:p>
        </p:txBody>
      </p:sp>
      <p:sp>
        <p:nvSpPr>
          <p:cNvPr id="9" name="Rectangle 8"/>
          <p:cNvSpPr/>
          <p:nvPr/>
        </p:nvSpPr>
        <p:spPr>
          <a:xfrm>
            <a:off x="4886723" y="2537747"/>
            <a:ext cx="3274100" cy="307777"/>
          </a:xfrm>
          <a:prstGeom prst="rect">
            <a:avLst/>
          </a:prstGeom>
        </p:spPr>
        <p:txBody>
          <a:bodyPr wrap="square">
            <a:spAutoFit/>
          </a:bodyPr>
          <a:lstStyle/>
          <a:p>
            <a:r>
              <a:rPr lang="en" b="1" dirty="0"/>
              <a:t>CHAPTER NUMBER-BK PG NO-15  </a:t>
            </a:r>
            <a:endParaRPr lang="en-US" dirty="0"/>
          </a:p>
        </p:txBody>
      </p:sp>
      <p:sp>
        <p:nvSpPr>
          <p:cNvPr id="10" name="Rectangle 9"/>
          <p:cNvSpPr/>
          <p:nvPr/>
        </p:nvSpPr>
        <p:spPr>
          <a:xfrm>
            <a:off x="5967900" y="2160811"/>
            <a:ext cx="1003801" cy="307777"/>
          </a:xfrm>
          <a:prstGeom prst="rect">
            <a:avLst/>
          </a:prstGeom>
        </p:spPr>
        <p:txBody>
          <a:bodyPr wrap="none">
            <a:spAutoFit/>
          </a:bodyPr>
          <a:lstStyle/>
          <a:p>
            <a:r>
              <a:rPr lang="en" b="1" dirty="0"/>
              <a:t>RHYMES </a:t>
            </a:r>
            <a:endParaRPr lang="en-US" dirty="0"/>
          </a:p>
        </p:txBody>
      </p:sp>
      <p:pic>
        <p:nvPicPr>
          <p:cNvPr id="11" name="Picture 10">
            <a:extLst>
              <a:ext uri="{FF2B5EF4-FFF2-40B4-BE49-F238E27FC236}">
                <a16:creationId xmlns:a16="http://schemas.microsoft.com/office/drawing/2014/main" id="{87E7E479-5CB7-437F-8B9C-7CF28C95F8C8}"/>
              </a:ext>
            </a:extLst>
          </p:cNvPr>
          <p:cNvPicPr>
            <a:picLocks noChangeAspect="1"/>
          </p:cNvPicPr>
          <p:nvPr/>
        </p:nvPicPr>
        <p:blipFill>
          <a:blip r:embed="rId4"/>
          <a:stretch>
            <a:fillRect/>
          </a:stretch>
        </p:blipFill>
        <p:spPr>
          <a:xfrm>
            <a:off x="206670" y="362912"/>
            <a:ext cx="4482288" cy="341472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4"/>
          <p:cNvPicPr preferRelativeResize="0"/>
          <p:nvPr/>
        </p:nvPicPr>
        <p:blipFill rotWithShape="1">
          <a:blip r:embed="rId2">
            <a:alphaModFix/>
          </a:blip>
          <a:srcRect/>
          <a:stretch/>
        </p:blipFill>
        <p:spPr>
          <a:xfrm>
            <a:off x="7776689" y="4305593"/>
            <a:ext cx="1232526" cy="611875"/>
          </a:xfrm>
          <a:prstGeom prst="rect">
            <a:avLst/>
          </a:prstGeom>
          <a:noFill/>
          <a:ln>
            <a:noFill/>
          </a:ln>
        </p:spPr>
      </p:pic>
      <p:pic>
        <p:nvPicPr>
          <p:cNvPr id="7" name="Picture 6">
            <a:extLst>
              <a:ext uri="{FF2B5EF4-FFF2-40B4-BE49-F238E27FC236}">
                <a16:creationId xmlns:a16="http://schemas.microsoft.com/office/drawing/2014/main" id="{62004C7E-9714-4179-8C2C-31D6A61B16ED}"/>
              </a:ext>
            </a:extLst>
          </p:cNvPr>
          <p:cNvPicPr>
            <a:picLocks noChangeAspect="1"/>
          </p:cNvPicPr>
          <p:nvPr/>
        </p:nvPicPr>
        <p:blipFill>
          <a:blip r:embed="rId3"/>
          <a:stretch>
            <a:fillRect/>
          </a:stretch>
        </p:blipFill>
        <p:spPr>
          <a:xfrm>
            <a:off x="292395" y="298376"/>
            <a:ext cx="4362816" cy="2508619"/>
          </a:xfrm>
          <a:prstGeom prst="rect">
            <a:avLst/>
          </a:prstGeom>
        </p:spPr>
      </p:pic>
      <p:pic>
        <p:nvPicPr>
          <p:cNvPr id="9" name="Picture 8">
            <a:extLst>
              <a:ext uri="{FF2B5EF4-FFF2-40B4-BE49-F238E27FC236}">
                <a16:creationId xmlns:a16="http://schemas.microsoft.com/office/drawing/2014/main" id="{EF27218F-A93E-4CAE-B316-C45A286F70C3}"/>
              </a:ext>
            </a:extLst>
          </p:cNvPr>
          <p:cNvPicPr>
            <a:picLocks noChangeAspect="1"/>
          </p:cNvPicPr>
          <p:nvPr/>
        </p:nvPicPr>
        <p:blipFill>
          <a:blip r:embed="rId4"/>
          <a:stretch>
            <a:fillRect/>
          </a:stretch>
        </p:blipFill>
        <p:spPr>
          <a:xfrm>
            <a:off x="4655211" y="298376"/>
            <a:ext cx="3829127" cy="2508618"/>
          </a:xfrm>
          <a:prstGeom prst="rect">
            <a:avLst/>
          </a:prstGeom>
        </p:spPr>
      </p:pic>
      <p:sp>
        <p:nvSpPr>
          <p:cNvPr id="10" name="TextBox 9">
            <a:extLst>
              <a:ext uri="{FF2B5EF4-FFF2-40B4-BE49-F238E27FC236}">
                <a16:creationId xmlns:a16="http://schemas.microsoft.com/office/drawing/2014/main" id="{1A3C1876-2BA1-42D3-A10F-B02DA969113E}"/>
              </a:ext>
            </a:extLst>
          </p:cNvPr>
          <p:cNvSpPr txBox="1"/>
          <p:nvPr/>
        </p:nvSpPr>
        <p:spPr>
          <a:xfrm>
            <a:off x="3349255" y="3051544"/>
            <a:ext cx="1541722"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b="1" dirty="0">
                <a:solidFill>
                  <a:schemeClr val="bg2">
                    <a:lumMod val="10000"/>
                  </a:schemeClr>
                </a:solidFill>
              </a:rPr>
              <a:t>CLOUD</a:t>
            </a:r>
            <a:endParaRPr lang="en-IN" sz="3600" b="1" dirty="0">
              <a:solidFill>
                <a:schemeClr val="bg2">
                  <a:lumMod val="10000"/>
                </a:schemeClr>
              </a:solidFill>
            </a:endParaRPr>
          </a:p>
        </p:txBody>
      </p:sp>
      <p:sp>
        <p:nvSpPr>
          <p:cNvPr id="12" name="TextBox 11">
            <a:extLst>
              <a:ext uri="{FF2B5EF4-FFF2-40B4-BE49-F238E27FC236}">
                <a16:creationId xmlns:a16="http://schemas.microsoft.com/office/drawing/2014/main" id="{7D77C196-9C3D-4167-B906-181CBFDF3E1C}"/>
              </a:ext>
            </a:extLst>
          </p:cNvPr>
          <p:cNvSpPr txBox="1"/>
          <p:nvPr/>
        </p:nvSpPr>
        <p:spPr>
          <a:xfrm>
            <a:off x="3349255" y="3942424"/>
            <a:ext cx="1603666"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b="1" dirty="0">
                <a:solidFill>
                  <a:schemeClr val="bg2">
                    <a:lumMod val="25000"/>
                  </a:schemeClr>
                </a:solidFill>
              </a:rPr>
              <a:t>BADAL</a:t>
            </a:r>
            <a:endParaRPr lang="en-IN" sz="3600" b="1" dirty="0">
              <a:solidFill>
                <a:schemeClr val="bg2">
                  <a:lumMod val="2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vertical)">
                                      <p:cBhvr>
                                        <p:cTn id="15" dur="500"/>
                                        <p:tgtEl>
                                          <p:spTgt spid="12"/>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76689" y="4531625"/>
            <a:ext cx="1232526" cy="611875"/>
          </a:xfrm>
          <a:prstGeom prst="rect">
            <a:avLst/>
          </a:prstGeom>
          <a:noFill/>
          <a:ln>
            <a:noFill/>
          </a:ln>
        </p:spPr>
      </p:pic>
      <p:sp>
        <p:nvSpPr>
          <p:cNvPr id="64" name="Google Shape;64;p14"/>
          <p:cNvSpPr txBox="1"/>
          <p:nvPr/>
        </p:nvSpPr>
        <p:spPr>
          <a:xfrm>
            <a:off x="1197708" y="678454"/>
            <a:ext cx="8688300" cy="35684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 name="Google Shape;65;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D8074C3E-4080-4A4D-84BC-C96CDFCF4645}"/>
              </a:ext>
            </a:extLst>
          </p:cNvPr>
          <p:cNvPicPr>
            <a:picLocks noChangeAspect="1"/>
          </p:cNvPicPr>
          <p:nvPr/>
        </p:nvPicPr>
        <p:blipFill>
          <a:blip r:embed="rId4"/>
          <a:stretch>
            <a:fillRect/>
          </a:stretch>
        </p:blipFill>
        <p:spPr>
          <a:xfrm>
            <a:off x="520996" y="124245"/>
            <a:ext cx="3297922" cy="1867665"/>
          </a:xfrm>
          <a:prstGeom prst="rect">
            <a:avLst/>
          </a:prstGeom>
        </p:spPr>
      </p:pic>
      <p:pic>
        <p:nvPicPr>
          <p:cNvPr id="9" name="Picture 8">
            <a:extLst>
              <a:ext uri="{FF2B5EF4-FFF2-40B4-BE49-F238E27FC236}">
                <a16:creationId xmlns:a16="http://schemas.microsoft.com/office/drawing/2014/main" id="{2F1DA412-5183-42D1-A1C8-B2C506B4DAB0}"/>
              </a:ext>
            </a:extLst>
          </p:cNvPr>
          <p:cNvPicPr>
            <a:picLocks noChangeAspect="1"/>
          </p:cNvPicPr>
          <p:nvPr/>
        </p:nvPicPr>
        <p:blipFill>
          <a:blip r:embed="rId5"/>
          <a:stretch>
            <a:fillRect/>
          </a:stretch>
        </p:blipFill>
        <p:spPr>
          <a:xfrm>
            <a:off x="599350" y="2129996"/>
            <a:ext cx="3219568" cy="2401629"/>
          </a:xfrm>
          <a:prstGeom prst="rect">
            <a:avLst/>
          </a:prstGeom>
        </p:spPr>
      </p:pic>
      <p:pic>
        <p:nvPicPr>
          <p:cNvPr id="11" name="Picture 10">
            <a:extLst>
              <a:ext uri="{FF2B5EF4-FFF2-40B4-BE49-F238E27FC236}">
                <a16:creationId xmlns:a16="http://schemas.microsoft.com/office/drawing/2014/main" id="{3AC879B4-45EE-4EB6-9C35-17C9ABCD1311}"/>
              </a:ext>
            </a:extLst>
          </p:cNvPr>
          <p:cNvPicPr>
            <a:picLocks noChangeAspect="1"/>
          </p:cNvPicPr>
          <p:nvPr/>
        </p:nvPicPr>
        <p:blipFill>
          <a:blip r:embed="rId6"/>
          <a:stretch>
            <a:fillRect/>
          </a:stretch>
        </p:blipFill>
        <p:spPr>
          <a:xfrm>
            <a:off x="3937756" y="124245"/>
            <a:ext cx="4316376" cy="3568493"/>
          </a:xfrm>
          <a:prstGeom prst="rect">
            <a:avLst/>
          </a:prstGeom>
        </p:spPr>
      </p:pic>
      <p:sp>
        <p:nvSpPr>
          <p:cNvPr id="12" name="TextBox 11">
            <a:extLst>
              <a:ext uri="{FF2B5EF4-FFF2-40B4-BE49-F238E27FC236}">
                <a16:creationId xmlns:a16="http://schemas.microsoft.com/office/drawing/2014/main" id="{687DFAA7-3E55-4DE7-A42B-7072620BFC03}"/>
              </a:ext>
            </a:extLst>
          </p:cNvPr>
          <p:cNvSpPr txBox="1"/>
          <p:nvPr/>
        </p:nvSpPr>
        <p:spPr>
          <a:xfrm>
            <a:off x="4026253" y="3805653"/>
            <a:ext cx="143539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600" b="1" dirty="0">
                <a:solidFill>
                  <a:schemeClr val="bg2">
                    <a:lumMod val="25000"/>
                  </a:schemeClr>
                </a:solidFill>
              </a:rPr>
              <a:t>RAIN</a:t>
            </a:r>
            <a:endParaRPr lang="en-IN" sz="3600" b="1" dirty="0">
              <a:solidFill>
                <a:schemeClr val="bg2">
                  <a:lumMod val="25000"/>
                </a:schemeClr>
              </a:solidFill>
            </a:endParaRPr>
          </a:p>
        </p:txBody>
      </p:sp>
      <p:sp>
        <p:nvSpPr>
          <p:cNvPr id="13" name="TextBox 12">
            <a:extLst>
              <a:ext uri="{FF2B5EF4-FFF2-40B4-BE49-F238E27FC236}">
                <a16:creationId xmlns:a16="http://schemas.microsoft.com/office/drawing/2014/main" id="{CBDCEB81-60C6-44DE-B42D-BF91FDA52118}"/>
              </a:ext>
            </a:extLst>
          </p:cNvPr>
          <p:cNvSpPr txBox="1"/>
          <p:nvPr/>
        </p:nvSpPr>
        <p:spPr>
          <a:xfrm>
            <a:off x="6076396" y="3818715"/>
            <a:ext cx="172064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a:t>MEGHA</a:t>
            </a:r>
            <a:endParaRPr lang="en-IN" sz="36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949F64-3B5A-4FC1-A6CD-57401CBFC750}"/>
              </a:ext>
            </a:extLst>
          </p:cNvPr>
          <p:cNvPicPr>
            <a:picLocks noChangeAspect="1"/>
          </p:cNvPicPr>
          <p:nvPr/>
        </p:nvPicPr>
        <p:blipFill>
          <a:blip r:embed="rId2"/>
          <a:stretch>
            <a:fillRect/>
          </a:stretch>
        </p:blipFill>
        <p:spPr>
          <a:xfrm>
            <a:off x="585233" y="232919"/>
            <a:ext cx="7782589" cy="3063174"/>
          </a:xfrm>
          <a:prstGeom prst="rect">
            <a:avLst/>
          </a:prstGeom>
        </p:spPr>
      </p:pic>
      <p:sp>
        <p:nvSpPr>
          <p:cNvPr id="6" name="TextBox 5">
            <a:extLst>
              <a:ext uri="{FF2B5EF4-FFF2-40B4-BE49-F238E27FC236}">
                <a16:creationId xmlns:a16="http://schemas.microsoft.com/office/drawing/2014/main" id="{E5353A45-2A67-4AD1-AD71-1AACE4FF807A}"/>
              </a:ext>
            </a:extLst>
          </p:cNvPr>
          <p:cNvSpPr txBox="1"/>
          <p:nvPr/>
        </p:nvSpPr>
        <p:spPr>
          <a:xfrm>
            <a:off x="1095154" y="3742661"/>
            <a:ext cx="6943060" cy="1077218"/>
          </a:xfrm>
          <a:prstGeom prst="rect">
            <a:avLst/>
          </a:prstGeom>
          <a:noFill/>
        </p:spPr>
        <p:txBody>
          <a:bodyPr wrap="square" rtlCol="0">
            <a:spAutoFit/>
          </a:bodyPr>
          <a:lstStyle/>
          <a:p>
            <a:r>
              <a:rPr lang="en-IN" sz="3200" b="1" i="0" dirty="0" err="1">
                <a:solidFill>
                  <a:srgbClr val="333333"/>
                </a:solidFill>
                <a:effectLst/>
                <a:latin typeface="lato"/>
              </a:rPr>
              <a:t>Tupuru</a:t>
            </a:r>
            <a:r>
              <a:rPr lang="en-IN" sz="3200" b="1" i="0" dirty="0">
                <a:solidFill>
                  <a:srgbClr val="333333"/>
                </a:solidFill>
                <a:effectLst/>
                <a:latin typeface="lato"/>
              </a:rPr>
              <a:t> </a:t>
            </a:r>
            <a:r>
              <a:rPr lang="en-IN" sz="3200" b="1" i="0" dirty="0" err="1">
                <a:solidFill>
                  <a:srgbClr val="333333"/>
                </a:solidFill>
                <a:effectLst/>
                <a:latin typeface="lato"/>
              </a:rPr>
              <a:t>Tupuru</a:t>
            </a:r>
            <a:r>
              <a:rPr lang="en-IN" sz="3200" b="1" i="0" dirty="0">
                <a:solidFill>
                  <a:srgbClr val="333333"/>
                </a:solidFill>
                <a:effectLst/>
                <a:latin typeface="lato"/>
              </a:rPr>
              <a:t> </a:t>
            </a:r>
            <a:r>
              <a:rPr lang="en-IN" sz="3200" b="1" i="0" dirty="0" err="1">
                <a:solidFill>
                  <a:srgbClr val="333333"/>
                </a:solidFill>
                <a:effectLst/>
                <a:latin typeface="lato"/>
              </a:rPr>
              <a:t>Megha</a:t>
            </a:r>
            <a:r>
              <a:rPr lang="en-IN" sz="3200" b="1" i="0" dirty="0">
                <a:solidFill>
                  <a:srgbClr val="333333"/>
                </a:solidFill>
                <a:effectLst/>
                <a:latin typeface="lato"/>
              </a:rPr>
              <a:t> </a:t>
            </a:r>
            <a:r>
              <a:rPr lang="en-IN" sz="3200" b="1" i="0" dirty="0" err="1">
                <a:solidFill>
                  <a:srgbClr val="333333"/>
                </a:solidFill>
                <a:effectLst/>
                <a:latin typeface="lato"/>
              </a:rPr>
              <a:t>Barasila</a:t>
            </a:r>
            <a:r>
              <a:rPr lang="en-IN" sz="3200" b="1" i="0" dirty="0">
                <a:solidFill>
                  <a:srgbClr val="333333"/>
                </a:solidFill>
                <a:effectLst/>
                <a:latin typeface="lato"/>
              </a:rPr>
              <a:t> </a:t>
            </a:r>
            <a:br>
              <a:rPr lang="en-IN" sz="3200" dirty="0"/>
            </a:br>
            <a:endParaRPr lang="en-IN" sz="3200" dirty="0"/>
          </a:p>
        </p:txBody>
      </p:sp>
    </p:spTree>
    <p:extLst>
      <p:ext uri="{BB962C8B-B14F-4D97-AF65-F5344CB8AC3E}">
        <p14:creationId xmlns:p14="http://schemas.microsoft.com/office/powerpoint/2010/main" val="4270605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3C6A57-54CB-4ED5-8423-4ADAF02B9A70}"/>
              </a:ext>
            </a:extLst>
          </p:cNvPr>
          <p:cNvPicPr>
            <a:picLocks noChangeAspect="1"/>
          </p:cNvPicPr>
          <p:nvPr/>
        </p:nvPicPr>
        <p:blipFill rotWithShape="1">
          <a:blip r:embed="rId2"/>
          <a:srcRect l="33837" r="31846"/>
          <a:stretch/>
        </p:blipFill>
        <p:spPr>
          <a:xfrm>
            <a:off x="2052084" y="334703"/>
            <a:ext cx="5241851" cy="3057083"/>
          </a:xfrm>
          <a:prstGeom prst="rect">
            <a:avLst/>
          </a:prstGeom>
        </p:spPr>
      </p:pic>
      <p:sp>
        <p:nvSpPr>
          <p:cNvPr id="6" name="TextBox 5">
            <a:extLst>
              <a:ext uri="{FF2B5EF4-FFF2-40B4-BE49-F238E27FC236}">
                <a16:creationId xmlns:a16="http://schemas.microsoft.com/office/drawing/2014/main" id="{14F8C7D6-AF8D-4D3D-B505-66CE6BF1A761}"/>
              </a:ext>
            </a:extLst>
          </p:cNvPr>
          <p:cNvSpPr txBox="1"/>
          <p:nvPr/>
        </p:nvSpPr>
        <p:spPr>
          <a:xfrm>
            <a:off x="2806995" y="3678865"/>
            <a:ext cx="4210493" cy="584775"/>
          </a:xfrm>
          <a:prstGeom prst="rect">
            <a:avLst/>
          </a:prstGeom>
          <a:noFill/>
        </p:spPr>
        <p:txBody>
          <a:bodyPr wrap="square" rtlCol="0">
            <a:spAutoFit/>
          </a:bodyPr>
          <a:lstStyle/>
          <a:p>
            <a:r>
              <a:rPr lang="en-IN" sz="3200" b="1" i="0" dirty="0" err="1">
                <a:solidFill>
                  <a:srgbClr val="333333"/>
                </a:solidFill>
                <a:effectLst/>
                <a:latin typeface="lato"/>
              </a:rPr>
              <a:t>Kesura</a:t>
            </a:r>
            <a:r>
              <a:rPr lang="en-IN" sz="3200" b="1" i="0" dirty="0">
                <a:solidFill>
                  <a:srgbClr val="333333"/>
                </a:solidFill>
                <a:effectLst/>
                <a:latin typeface="lato"/>
              </a:rPr>
              <a:t> </a:t>
            </a:r>
            <a:r>
              <a:rPr lang="en-IN" sz="3200" b="1" i="0" dirty="0" err="1">
                <a:solidFill>
                  <a:srgbClr val="333333"/>
                </a:solidFill>
                <a:effectLst/>
                <a:latin typeface="lato"/>
              </a:rPr>
              <a:t>Maila</a:t>
            </a:r>
            <a:r>
              <a:rPr lang="en-IN" sz="3200" b="1" i="0" dirty="0">
                <a:solidFill>
                  <a:srgbClr val="333333"/>
                </a:solidFill>
                <a:effectLst/>
                <a:latin typeface="lato"/>
              </a:rPr>
              <a:t> </a:t>
            </a:r>
            <a:r>
              <a:rPr lang="en-IN" sz="3200" b="1" i="0" dirty="0" err="1">
                <a:solidFill>
                  <a:srgbClr val="333333"/>
                </a:solidFill>
                <a:effectLst/>
                <a:latin typeface="lato"/>
              </a:rPr>
              <a:t>Gaja</a:t>
            </a:r>
            <a:r>
              <a:rPr lang="en-IN" sz="3200" b="1" i="0" dirty="0">
                <a:solidFill>
                  <a:srgbClr val="333333"/>
                </a:solidFill>
                <a:effectLst/>
                <a:latin typeface="lato"/>
              </a:rPr>
              <a:t>.</a:t>
            </a:r>
            <a:endParaRPr lang="en-IN" sz="3200" b="1" dirty="0"/>
          </a:p>
        </p:txBody>
      </p:sp>
      <p:pic>
        <p:nvPicPr>
          <p:cNvPr id="7" name="Google Shape;63;p14">
            <a:extLst>
              <a:ext uri="{FF2B5EF4-FFF2-40B4-BE49-F238E27FC236}">
                <a16:creationId xmlns:a16="http://schemas.microsoft.com/office/drawing/2014/main" id="{916980E0-D3BA-429D-8F46-49F13411269E}"/>
              </a:ext>
            </a:extLst>
          </p:cNvPr>
          <p:cNvPicPr preferRelativeResize="0"/>
          <p:nvPr/>
        </p:nvPicPr>
        <p:blipFill rotWithShape="1">
          <a:blip r:embed="rId3">
            <a:alphaModFix/>
          </a:blip>
          <a:srcRect/>
          <a:stretch/>
        </p:blipFill>
        <p:spPr>
          <a:xfrm>
            <a:off x="7776689" y="4531625"/>
            <a:ext cx="1232526" cy="611875"/>
          </a:xfrm>
          <a:prstGeom prst="rect">
            <a:avLst/>
          </a:prstGeom>
          <a:noFill/>
          <a:ln>
            <a:noFill/>
          </a:ln>
        </p:spPr>
      </p:pic>
    </p:spTree>
    <p:extLst>
      <p:ext uri="{BB962C8B-B14F-4D97-AF65-F5344CB8AC3E}">
        <p14:creationId xmlns:p14="http://schemas.microsoft.com/office/powerpoint/2010/main" val="1401201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EBFB9-13EA-4197-A192-08DEE00AC03A}"/>
              </a:ext>
            </a:extLst>
          </p:cNvPr>
          <p:cNvPicPr>
            <a:picLocks noChangeAspect="1"/>
          </p:cNvPicPr>
          <p:nvPr/>
        </p:nvPicPr>
        <p:blipFill rotWithShape="1">
          <a:blip r:embed="rId2"/>
          <a:srcRect l="14030" t="7094" r="15820" b="9236"/>
          <a:stretch/>
        </p:blipFill>
        <p:spPr>
          <a:xfrm>
            <a:off x="106509" y="0"/>
            <a:ext cx="4550550" cy="3051545"/>
          </a:xfrm>
          <a:prstGeom prst="rect">
            <a:avLst/>
          </a:prstGeom>
        </p:spPr>
      </p:pic>
      <p:pic>
        <p:nvPicPr>
          <p:cNvPr id="5" name="Picture 4">
            <a:extLst>
              <a:ext uri="{FF2B5EF4-FFF2-40B4-BE49-F238E27FC236}">
                <a16:creationId xmlns:a16="http://schemas.microsoft.com/office/drawing/2014/main" id="{80765956-DA2E-4D73-912C-147F4645B810}"/>
              </a:ext>
            </a:extLst>
          </p:cNvPr>
          <p:cNvPicPr>
            <a:picLocks noChangeAspect="1"/>
          </p:cNvPicPr>
          <p:nvPr/>
        </p:nvPicPr>
        <p:blipFill rotWithShape="1">
          <a:blip r:embed="rId3"/>
          <a:srcRect l="15465" t="6800" r="14303" b="9230"/>
          <a:stretch/>
        </p:blipFill>
        <p:spPr>
          <a:xfrm>
            <a:off x="4766660" y="-1"/>
            <a:ext cx="4270831" cy="3051545"/>
          </a:xfrm>
          <a:prstGeom prst="rect">
            <a:avLst/>
          </a:prstGeom>
        </p:spPr>
      </p:pic>
      <p:sp>
        <p:nvSpPr>
          <p:cNvPr id="6" name="TextBox 5">
            <a:extLst>
              <a:ext uri="{FF2B5EF4-FFF2-40B4-BE49-F238E27FC236}">
                <a16:creationId xmlns:a16="http://schemas.microsoft.com/office/drawing/2014/main" id="{D57CA4F0-F247-4D62-8AF8-277F9A030372}"/>
              </a:ext>
            </a:extLst>
          </p:cNvPr>
          <p:cNvSpPr txBox="1"/>
          <p:nvPr/>
        </p:nvSpPr>
        <p:spPr>
          <a:xfrm>
            <a:off x="1158949" y="3646968"/>
            <a:ext cx="7272670" cy="1077218"/>
          </a:xfrm>
          <a:prstGeom prst="rect">
            <a:avLst/>
          </a:prstGeom>
          <a:noFill/>
        </p:spPr>
        <p:txBody>
          <a:bodyPr wrap="square" rtlCol="0">
            <a:spAutoFit/>
          </a:bodyPr>
          <a:lstStyle/>
          <a:p>
            <a:r>
              <a:rPr lang="en-IN" sz="3200" b="1" dirty="0"/>
              <a:t>Keu </a:t>
            </a:r>
            <a:r>
              <a:rPr lang="en-IN" sz="3200" b="1" dirty="0" err="1"/>
              <a:t>Raije</a:t>
            </a:r>
            <a:r>
              <a:rPr lang="en-IN" sz="3200" b="1" dirty="0"/>
              <a:t> </a:t>
            </a:r>
            <a:r>
              <a:rPr lang="en-IN" sz="3200" b="1" dirty="0" err="1"/>
              <a:t>Rahile</a:t>
            </a:r>
            <a:r>
              <a:rPr lang="en-IN" sz="3200" b="1" dirty="0"/>
              <a:t> Mo Raja</a:t>
            </a:r>
          </a:p>
          <a:p>
            <a:r>
              <a:rPr lang="en-IN" sz="3200" b="1" dirty="0" err="1"/>
              <a:t>Telingi</a:t>
            </a:r>
            <a:r>
              <a:rPr lang="en-IN" sz="3200" b="1" dirty="0"/>
              <a:t> </a:t>
            </a:r>
            <a:r>
              <a:rPr lang="en-IN" sz="3200" b="1" dirty="0" err="1"/>
              <a:t>Baida</a:t>
            </a:r>
            <a:r>
              <a:rPr lang="en-IN" sz="3200" b="1" dirty="0"/>
              <a:t> Baja.</a:t>
            </a:r>
          </a:p>
        </p:txBody>
      </p:sp>
      <p:pic>
        <p:nvPicPr>
          <p:cNvPr id="7" name="Google Shape;63;p14">
            <a:extLst>
              <a:ext uri="{FF2B5EF4-FFF2-40B4-BE49-F238E27FC236}">
                <a16:creationId xmlns:a16="http://schemas.microsoft.com/office/drawing/2014/main" id="{16280A6A-E196-42B2-9C45-3452454E0D05}"/>
              </a:ext>
            </a:extLst>
          </p:cNvPr>
          <p:cNvPicPr preferRelativeResize="0"/>
          <p:nvPr/>
        </p:nvPicPr>
        <p:blipFill rotWithShape="1">
          <a:blip r:embed="rId4">
            <a:alphaModFix/>
          </a:blip>
          <a:srcRect/>
          <a:stretch/>
        </p:blipFill>
        <p:spPr>
          <a:xfrm>
            <a:off x="7776689" y="4531625"/>
            <a:ext cx="1232526" cy="611875"/>
          </a:xfrm>
          <a:prstGeom prst="rect">
            <a:avLst/>
          </a:prstGeom>
          <a:noFill/>
          <a:ln>
            <a:noFill/>
          </a:ln>
        </p:spPr>
      </p:pic>
    </p:spTree>
    <p:extLst>
      <p:ext uri="{BB962C8B-B14F-4D97-AF65-F5344CB8AC3E}">
        <p14:creationId xmlns:p14="http://schemas.microsoft.com/office/powerpoint/2010/main" val="35509055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B64F37-6EAB-4E7C-A9B8-0BBAF14FD324}"/>
              </a:ext>
            </a:extLst>
          </p:cNvPr>
          <p:cNvPicPr>
            <a:picLocks noChangeAspect="1"/>
          </p:cNvPicPr>
          <p:nvPr/>
        </p:nvPicPr>
        <p:blipFill rotWithShape="1">
          <a:blip r:embed="rId2"/>
          <a:srcRect l="1396" t="10754" r="2675"/>
          <a:stretch/>
        </p:blipFill>
        <p:spPr>
          <a:xfrm>
            <a:off x="67392" y="13793"/>
            <a:ext cx="9009215" cy="4452708"/>
          </a:xfrm>
          <a:prstGeom prst="rect">
            <a:avLst/>
          </a:prstGeom>
        </p:spPr>
      </p:pic>
      <p:pic>
        <p:nvPicPr>
          <p:cNvPr id="4" name="Google Shape;63;p14">
            <a:extLst>
              <a:ext uri="{FF2B5EF4-FFF2-40B4-BE49-F238E27FC236}">
                <a16:creationId xmlns:a16="http://schemas.microsoft.com/office/drawing/2014/main" id="{FA898287-AB4B-4511-ABC9-896714E80416}"/>
              </a:ext>
            </a:extLst>
          </p:cNvPr>
          <p:cNvPicPr preferRelativeResize="0"/>
          <p:nvPr/>
        </p:nvPicPr>
        <p:blipFill rotWithShape="1">
          <a:blip r:embed="rId3">
            <a:alphaModFix/>
          </a:blip>
          <a:srcRect/>
          <a:stretch/>
        </p:blipFill>
        <p:spPr>
          <a:xfrm>
            <a:off x="7776689" y="4531625"/>
            <a:ext cx="1232526" cy="611875"/>
          </a:xfrm>
          <a:prstGeom prst="rect">
            <a:avLst/>
          </a:prstGeom>
          <a:noFill/>
          <a:ln>
            <a:noFill/>
          </a:ln>
        </p:spPr>
      </p:pic>
    </p:spTree>
    <p:extLst>
      <p:ext uri="{BB962C8B-B14F-4D97-AF65-F5344CB8AC3E}">
        <p14:creationId xmlns:p14="http://schemas.microsoft.com/office/powerpoint/2010/main" val="33997701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78;p16"/>
          <p:cNvSpPr txBox="1"/>
          <p:nvPr/>
        </p:nvSpPr>
        <p:spPr>
          <a:xfrm>
            <a:off x="566996" y="754386"/>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Words>46</Words>
  <Application>Microsoft Office PowerPoint</Application>
  <PresentationFormat>On-screen Show (16:9)</PresentationFormat>
  <Paragraphs>17</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Dipika Dash</dc:creator>
  <cp:lastModifiedBy>Dipika Dash</cp:lastModifiedBy>
  <cp:revision>31</cp:revision>
  <dcterms:modified xsi:type="dcterms:W3CDTF">2021-08-23T17:57:35Z</dcterms:modified>
</cp:coreProperties>
</file>