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0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59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ika Dash" userId="8be2f5a922f9d7a7" providerId="LiveId" clId="{DDB6B4BC-561F-446B-9A1E-91C14709E271}"/>
    <pc:docChg chg="undo custSel addSld delSld modSld">
      <pc:chgData name="Dipika Dash" userId="8be2f5a922f9d7a7" providerId="LiveId" clId="{DDB6B4BC-561F-446B-9A1E-91C14709E271}" dt="2021-07-19T11:08:54.851" v="204"/>
      <pc:docMkLst>
        <pc:docMk/>
      </pc:docMkLst>
      <pc:sldChg chg="addSp delSp modSp mod modTransition">
        <pc:chgData name="Dipika Dash" userId="8be2f5a922f9d7a7" providerId="LiveId" clId="{DDB6B4BC-561F-446B-9A1E-91C14709E271}" dt="2021-07-19T11:06:55.226" v="192"/>
        <pc:sldMkLst>
          <pc:docMk/>
          <pc:sldMk cId="0" sldId="256"/>
        </pc:sldMkLst>
        <pc:spChg chg="mod">
          <ac:chgData name="Dipika Dash" userId="8be2f5a922f9d7a7" providerId="LiveId" clId="{DDB6B4BC-561F-446B-9A1E-91C14709E271}" dt="2021-07-19T10:44:49.322" v="15" actId="20577"/>
          <ac:spMkLst>
            <pc:docMk/>
            <pc:sldMk cId="0" sldId="256"/>
            <ac:spMk id="7" creationId="{00000000-0000-0000-0000-000000000000}"/>
          </ac:spMkLst>
        </pc:spChg>
        <pc:spChg chg="mod">
          <ac:chgData name="Dipika Dash" userId="8be2f5a922f9d7a7" providerId="LiveId" clId="{DDB6B4BC-561F-446B-9A1E-91C14709E271}" dt="2021-07-19T10:44:59.916" v="16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Dipika Dash" userId="8be2f5a922f9d7a7" providerId="LiveId" clId="{DDB6B4BC-561F-446B-9A1E-91C14709E271}" dt="2021-07-19T10:46:36.232" v="87" actId="207"/>
          <ac:spMkLst>
            <pc:docMk/>
            <pc:sldMk cId="0" sldId="256"/>
            <ac:spMk id="9" creationId="{00000000-0000-0000-0000-000000000000}"/>
          </ac:spMkLst>
        </pc:spChg>
        <pc:spChg chg="mod">
          <ac:chgData name="Dipika Dash" userId="8be2f5a922f9d7a7" providerId="LiveId" clId="{DDB6B4BC-561F-446B-9A1E-91C14709E271}" dt="2021-07-19T10:45:09.229" v="18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Dipika Dash" userId="8be2f5a922f9d7a7" providerId="LiveId" clId="{DDB6B4BC-561F-446B-9A1E-91C14709E271}" dt="2021-07-19T10:46:37.697" v="88" actId="1076"/>
          <ac:spMkLst>
            <pc:docMk/>
            <pc:sldMk cId="0" sldId="256"/>
            <ac:spMk id="56" creationId="{00000000-0000-0000-0000-000000000000}"/>
          </ac:spMkLst>
        </pc:spChg>
        <pc:picChg chg="add mod">
          <ac:chgData name="Dipika Dash" userId="8be2f5a922f9d7a7" providerId="LiveId" clId="{DDB6B4BC-561F-446B-9A1E-91C14709E271}" dt="2021-07-19T10:44:24.354" v="6" actId="1076"/>
          <ac:picMkLst>
            <pc:docMk/>
            <pc:sldMk cId="0" sldId="256"/>
            <ac:picMk id="3" creationId="{82EC04CF-0C94-4951-AD40-0650D610C3F8}"/>
          </ac:picMkLst>
        </pc:picChg>
        <pc:picChg chg="del">
          <ac:chgData name="Dipika Dash" userId="8be2f5a922f9d7a7" providerId="LiveId" clId="{DDB6B4BC-561F-446B-9A1E-91C14709E271}" dt="2021-07-19T10:44:05.037" v="0" actId="478"/>
          <ac:picMkLst>
            <pc:docMk/>
            <pc:sldMk cId="0" sldId="256"/>
            <ac:picMk id="5" creationId="{00000000-0000-0000-0000-000000000000}"/>
          </ac:picMkLst>
        </pc:picChg>
      </pc:sldChg>
      <pc:sldChg chg="addSp delSp modSp mod modTransition modAnim">
        <pc:chgData name="Dipika Dash" userId="8be2f5a922f9d7a7" providerId="LiveId" clId="{DDB6B4BC-561F-446B-9A1E-91C14709E271}" dt="2021-07-19T11:07:44.473" v="198"/>
        <pc:sldMkLst>
          <pc:docMk/>
          <pc:sldMk cId="0" sldId="266"/>
        </pc:sldMkLst>
        <pc:spChg chg="del mod">
          <ac:chgData name="Dipika Dash" userId="8be2f5a922f9d7a7" providerId="LiveId" clId="{DDB6B4BC-561F-446B-9A1E-91C14709E271}" dt="2021-07-19T10:46:49.125" v="91" actId="478"/>
          <ac:spMkLst>
            <pc:docMk/>
            <pc:sldMk cId="0" sldId="266"/>
            <ac:spMk id="3" creationId="{00000000-0000-0000-0000-000000000000}"/>
          </ac:spMkLst>
        </pc:spChg>
        <pc:spChg chg="add del mod">
          <ac:chgData name="Dipika Dash" userId="8be2f5a922f9d7a7" providerId="LiveId" clId="{DDB6B4BC-561F-446B-9A1E-91C14709E271}" dt="2021-07-19T10:53:36.446" v="112" actId="767"/>
          <ac:spMkLst>
            <pc:docMk/>
            <pc:sldMk cId="0" sldId="266"/>
            <ac:spMk id="8" creationId="{1716F42E-777C-4E54-8D3B-726FDEE4C584}"/>
          </ac:spMkLst>
        </pc:spChg>
        <pc:spChg chg="add mod">
          <ac:chgData name="Dipika Dash" userId="8be2f5a922f9d7a7" providerId="LiveId" clId="{DDB6B4BC-561F-446B-9A1E-91C14709E271}" dt="2021-07-19T10:54:16.940" v="133" actId="13822"/>
          <ac:spMkLst>
            <pc:docMk/>
            <pc:sldMk cId="0" sldId="266"/>
            <ac:spMk id="9" creationId="{2B8C9B43-BDCA-4F9F-B5B7-F078684ACCCA}"/>
          </ac:spMkLst>
        </pc:spChg>
        <pc:spChg chg="add del mod">
          <ac:chgData name="Dipika Dash" userId="8be2f5a922f9d7a7" providerId="LiveId" clId="{DDB6B4BC-561F-446B-9A1E-91C14709E271}" dt="2021-07-19T10:55:04.261" v="154"/>
          <ac:spMkLst>
            <pc:docMk/>
            <pc:sldMk cId="0" sldId="266"/>
            <ac:spMk id="10" creationId="{447478B9-15FD-4689-B4B3-C59060E8C32D}"/>
          </ac:spMkLst>
        </pc:spChg>
        <pc:spChg chg="add del mod">
          <ac:chgData name="Dipika Dash" userId="8be2f5a922f9d7a7" providerId="LiveId" clId="{DDB6B4BC-561F-446B-9A1E-91C14709E271}" dt="2021-07-19T10:55:04.261" v="156"/>
          <ac:spMkLst>
            <pc:docMk/>
            <pc:sldMk cId="0" sldId="266"/>
            <ac:spMk id="11" creationId="{89881B44-62B4-4477-B473-5CF093955B64}"/>
          </ac:spMkLst>
        </pc:spChg>
        <pc:spChg chg="add mod">
          <ac:chgData name="Dipika Dash" userId="8be2f5a922f9d7a7" providerId="LiveId" clId="{DDB6B4BC-561F-446B-9A1E-91C14709E271}" dt="2021-07-19T10:55:01.931" v="152" actId="403"/>
          <ac:spMkLst>
            <pc:docMk/>
            <pc:sldMk cId="0" sldId="266"/>
            <ac:spMk id="12" creationId="{1495673E-3ABA-4AB5-952B-265AD59BCB85}"/>
          </ac:spMkLst>
        </pc:spChg>
        <pc:picChg chg="add mod">
          <ac:chgData name="Dipika Dash" userId="8be2f5a922f9d7a7" providerId="LiveId" clId="{DDB6B4BC-561F-446B-9A1E-91C14709E271}" dt="2021-07-19T10:53:14.193" v="106" actId="1076"/>
          <ac:picMkLst>
            <pc:docMk/>
            <pc:sldMk cId="0" sldId="266"/>
            <ac:picMk id="5" creationId="{C760D4FF-94FF-4951-8ABE-15500D47A0CB}"/>
          </ac:picMkLst>
        </pc:picChg>
        <pc:picChg chg="add mod">
          <ac:chgData name="Dipika Dash" userId="8be2f5a922f9d7a7" providerId="LiveId" clId="{DDB6B4BC-561F-446B-9A1E-91C14709E271}" dt="2021-07-19T10:53:11.470" v="105" actId="1076"/>
          <ac:picMkLst>
            <pc:docMk/>
            <pc:sldMk cId="0" sldId="266"/>
            <ac:picMk id="7" creationId="{E2EDCB2D-5CDD-40EE-8334-A1857477AF9F}"/>
          </ac:picMkLst>
        </pc:picChg>
      </pc:sldChg>
      <pc:sldChg chg="addSp delSp modSp add del mod modTransition modAnim">
        <pc:chgData name="Dipika Dash" userId="8be2f5a922f9d7a7" providerId="LiveId" clId="{DDB6B4BC-561F-446B-9A1E-91C14709E271}" dt="2021-07-19T11:08:46.924" v="203"/>
        <pc:sldMkLst>
          <pc:docMk/>
          <pc:sldMk cId="0" sldId="267"/>
        </pc:sldMkLst>
        <pc:spChg chg="mod">
          <ac:chgData name="Dipika Dash" userId="8be2f5a922f9d7a7" providerId="LiveId" clId="{DDB6B4BC-561F-446B-9A1E-91C14709E271}" dt="2021-07-19T11:00:40.396" v="178" actId="2710"/>
          <ac:spMkLst>
            <pc:docMk/>
            <pc:sldMk cId="0" sldId="267"/>
            <ac:spMk id="65" creationId="{00000000-0000-0000-0000-000000000000}"/>
          </ac:spMkLst>
        </pc:spChg>
        <pc:picChg chg="add mod modCrop">
          <ac:chgData name="Dipika Dash" userId="8be2f5a922f9d7a7" providerId="LiveId" clId="{DDB6B4BC-561F-446B-9A1E-91C14709E271}" dt="2021-07-19T10:59:02.262" v="166" actId="14100"/>
          <ac:picMkLst>
            <pc:docMk/>
            <pc:sldMk cId="0" sldId="267"/>
            <ac:picMk id="3" creationId="{7EDC7B3B-6725-4AC8-951B-BDD21B546C9C}"/>
          </ac:picMkLst>
        </pc:picChg>
        <pc:picChg chg="del mod">
          <ac:chgData name="Dipika Dash" userId="8be2f5a922f9d7a7" providerId="LiveId" clId="{DDB6B4BC-561F-446B-9A1E-91C14709E271}" dt="2021-07-19T10:55:19.577" v="160" actId="478"/>
          <ac:picMkLst>
            <pc:docMk/>
            <pc:sldMk cId="0" sldId="267"/>
            <ac:picMk id="1027" creationId="{00000000-0000-0000-0000-000000000000}"/>
          </ac:picMkLst>
        </pc:picChg>
      </pc:sldChg>
      <pc:sldChg chg="addSp delSp modSp new mod modTransition">
        <pc:chgData name="Dipika Dash" userId="8be2f5a922f9d7a7" providerId="LiveId" clId="{DDB6B4BC-561F-446B-9A1E-91C14709E271}" dt="2021-07-19T11:08:54.851" v="204"/>
        <pc:sldMkLst>
          <pc:docMk/>
          <pc:sldMk cId="3856998693" sldId="268"/>
        </pc:sldMkLst>
        <pc:spChg chg="del mod">
          <ac:chgData name="Dipika Dash" userId="8be2f5a922f9d7a7" providerId="LiveId" clId="{DDB6B4BC-561F-446B-9A1E-91C14709E271}" dt="2021-07-19T11:00:59.549" v="181" actId="478"/>
          <ac:spMkLst>
            <pc:docMk/>
            <pc:sldMk cId="3856998693" sldId="268"/>
            <ac:spMk id="2" creationId="{1CB89EBA-4A57-44D8-B405-46F5186DDBA3}"/>
          </ac:spMkLst>
        </pc:spChg>
        <pc:spChg chg="del mod">
          <ac:chgData name="Dipika Dash" userId="8be2f5a922f9d7a7" providerId="LiveId" clId="{DDB6B4BC-561F-446B-9A1E-91C14709E271}" dt="2021-07-19T11:01:03.046" v="183" actId="478"/>
          <ac:spMkLst>
            <pc:docMk/>
            <pc:sldMk cId="3856998693" sldId="268"/>
            <ac:spMk id="3" creationId="{DB0D3ABA-AB58-4887-B61A-C5D3B2491F2C}"/>
          </ac:spMkLst>
        </pc:spChg>
        <pc:picChg chg="add del mod">
          <ac:chgData name="Dipika Dash" userId="8be2f5a922f9d7a7" providerId="LiveId" clId="{DDB6B4BC-561F-446B-9A1E-91C14709E271}" dt="2021-07-19T11:05:38.199" v="185" actId="931"/>
          <ac:picMkLst>
            <pc:docMk/>
            <pc:sldMk cId="3856998693" sldId="268"/>
            <ac:picMk id="5" creationId="{4D144014-DE08-431C-92C1-EF786797A977}"/>
          </ac:picMkLst>
        </pc:picChg>
        <pc:picChg chg="add mod">
          <ac:chgData name="Dipika Dash" userId="8be2f5a922f9d7a7" providerId="LiveId" clId="{DDB6B4BC-561F-446B-9A1E-91C14709E271}" dt="2021-07-19T11:06:21.577" v="190" actId="14100"/>
          <ac:picMkLst>
            <pc:docMk/>
            <pc:sldMk cId="3856998693" sldId="268"/>
            <ac:picMk id="7" creationId="{22B82280-81EE-4EE3-89EA-A0785FB07728}"/>
          </ac:picMkLst>
        </pc:picChg>
        <pc:picChg chg="add mod">
          <ac:chgData name="Dipika Dash" userId="8be2f5a922f9d7a7" providerId="LiveId" clId="{DDB6B4BC-561F-446B-9A1E-91C14709E271}" dt="2021-07-19T11:06:32.494" v="191"/>
          <ac:picMkLst>
            <pc:docMk/>
            <pc:sldMk cId="3856998693" sldId="268"/>
            <ac:picMk id="8" creationId="{317633E4-326A-4F31-8A2D-7101D3C54311}"/>
          </ac:picMkLst>
        </pc:picChg>
      </pc:sldChg>
    </pc:docChg>
  </pc:docChgLst>
  <pc:docChgLst>
    <pc:chgData name="Dipika Dash" userId="8be2f5a922f9d7a7" providerId="LiveId" clId="{78BE85C3-9EEA-48CC-860A-84CA6E0A28BE}"/>
    <pc:docChg chg="undo custSel addSld modSld">
      <pc:chgData name="Dipika Dash" userId="8be2f5a922f9d7a7" providerId="LiveId" clId="{78BE85C3-9EEA-48CC-860A-84CA6E0A28BE}" dt="2021-09-13T04:29:49.110" v="620" actId="1076"/>
      <pc:docMkLst>
        <pc:docMk/>
      </pc:docMkLst>
      <pc:sldChg chg="addSp delSp modSp mod modTransition">
        <pc:chgData name="Dipika Dash" userId="8be2f5a922f9d7a7" providerId="LiveId" clId="{78BE85C3-9EEA-48CC-860A-84CA6E0A28BE}" dt="2021-09-13T04:29:49.110" v="620" actId="1076"/>
        <pc:sldMkLst>
          <pc:docMk/>
          <pc:sldMk cId="0" sldId="256"/>
        </pc:sldMkLst>
        <pc:spChg chg="mod">
          <ac:chgData name="Dipika Dash" userId="8be2f5a922f9d7a7" providerId="LiveId" clId="{78BE85C3-9EEA-48CC-860A-84CA6E0A28BE}" dt="2021-09-13T04:29:21.408" v="615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Dipika Dash" userId="8be2f5a922f9d7a7" providerId="LiveId" clId="{78BE85C3-9EEA-48CC-860A-84CA6E0A28BE}" dt="2021-09-13T04:29:18.632" v="614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Dipika Dash" userId="8be2f5a922f9d7a7" providerId="LiveId" clId="{78BE85C3-9EEA-48CC-860A-84CA6E0A28BE}" dt="2021-09-13T04:29:14.246" v="613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Dipika Dash" userId="8be2f5a922f9d7a7" providerId="LiveId" clId="{78BE85C3-9EEA-48CC-860A-84CA6E0A28BE}" dt="2021-09-13T04:29:00.740" v="610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Dipika Dash" userId="8be2f5a922f9d7a7" providerId="LiveId" clId="{78BE85C3-9EEA-48CC-860A-84CA6E0A28BE}" dt="2021-09-13T04:29:09.736" v="612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Dipika Dash" userId="8be2f5a922f9d7a7" providerId="LiveId" clId="{78BE85C3-9EEA-48CC-860A-84CA6E0A28BE}" dt="2021-09-13T04:29:24.300" v="616" actId="1076"/>
          <ac:spMkLst>
            <pc:docMk/>
            <pc:sldMk cId="0" sldId="256"/>
            <ac:spMk id="56" creationId="{00000000-0000-0000-0000-000000000000}"/>
          </ac:spMkLst>
        </pc:spChg>
        <pc:picChg chg="del">
          <ac:chgData name="Dipika Dash" userId="8be2f5a922f9d7a7" providerId="LiveId" clId="{78BE85C3-9EEA-48CC-860A-84CA6E0A28BE}" dt="2021-07-26T09:35:52.797" v="0" actId="478"/>
          <ac:picMkLst>
            <pc:docMk/>
            <pc:sldMk cId="0" sldId="256"/>
            <ac:picMk id="3" creationId="{82EC04CF-0C94-4951-AD40-0650D610C3F8}"/>
          </ac:picMkLst>
        </pc:picChg>
        <pc:picChg chg="add del mod">
          <ac:chgData name="Dipika Dash" userId="8be2f5a922f9d7a7" providerId="LiveId" clId="{78BE85C3-9EEA-48CC-860A-84CA6E0A28BE}" dt="2021-09-13T04:28:25.999" v="598" actId="478"/>
          <ac:picMkLst>
            <pc:docMk/>
            <pc:sldMk cId="0" sldId="256"/>
            <ac:picMk id="4" creationId="{53B209C6-768B-499C-9C79-79089334A462}"/>
          </ac:picMkLst>
        </pc:picChg>
        <pc:picChg chg="add mod">
          <ac:chgData name="Dipika Dash" userId="8be2f5a922f9d7a7" providerId="LiveId" clId="{78BE85C3-9EEA-48CC-860A-84CA6E0A28BE}" dt="2021-09-13T04:29:49.110" v="620" actId="1076"/>
          <ac:picMkLst>
            <pc:docMk/>
            <pc:sldMk cId="0" sldId="256"/>
            <ac:picMk id="11" creationId="{206BB561-3C8C-49C1-AF1D-93261880A946}"/>
          </ac:picMkLst>
        </pc:picChg>
      </pc:sldChg>
      <pc:sldChg chg="modTransition">
        <pc:chgData name="Dipika Dash" userId="8be2f5a922f9d7a7" providerId="LiveId" clId="{78BE85C3-9EEA-48CC-860A-84CA6E0A28BE}" dt="2021-07-26T10:32:28.478" v="564"/>
        <pc:sldMkLst>
          <pc:docMk/>
          <pc:sldMk cId="0" sldId="259"/>
        </pc:sldMkLst>
      </pc:sldChg>
      <pc:sldChg chg="addSp delSp modSp mod modTransition delAnim modAnim">
        <pc:chgData name="Dipika Dash" userId="8be2f5a922f9d7a7" providerId="LiveId" clId="{78BE85C3-9EEA-48CC-860A-84CA6E0A28BE}" dt="2021-07-26T10:32:14.767" v="562"/>
        <pc:sldMkLst>
          <pc:docMk/>
          <pc:sldMk cId="0" sldId="266"/>
        </pc:sldMkLst>
        <pc:spChg chg="add mod">
          <ac:chgData name="Dipika Dash" userId="8be2f5a922f9d7a7" providerId="LiveId" clId="{78BE85C3-9EEA-48CC-860A-84CA6E0A28BE}" dt="2021-07-26T09:48:44.036" v="196" actId="20577"/>
          <ac:spMkLst>
            <pc:docMk/>
            <pc:sldMk cId="0" sldId="266"/>
            <ac:spMk id="6" creationId="{3D929196-4258-436E-A3D2-3D257144F8F8}"/>
          </ac:spMkLst>
        </pc:spChg>
        <pc:spChg chg="del mod">
          <ac:chgData name="Dipika Dash" userId="8be2f5a922f9d7a7" providerId="LiveId" clId="{78BE85C3-9EEA-48CC-860A-84CA6E0A28BE}" dt="2021-07-26T09:39:27.309" v="136" actId="478"/>
          <ac:spMkLst>
            <pc:docMk/>
            <pc:sldMk cId="0" sldId="266"/>
            <ac:spMk id="9" creationId="{2B8C9B43-BDCA-4F9F-B5B7-F078684ACCCA}"/>
          </ac:spMkLst>
        </pc:spChg>
        <pc:spChg chg="add mod">
          <ac:chgData name="Dipika Dash" userId="8be2f5a922f9d7a7" providerId="LiveId" clId="{78BE85C3-9EEA-48CC-860A-84CA6E0A28BE}" dt="2021-07-26T09:48:52.886" v="200" actId="20577"/>
          <ac:spMkLst>
            <pc:docMk/>
            <pc:sldMk cId="0" sldId="266"/>
            <ac:spMk id="10" creationId="{170C2981-F5AB-4C58-969B-C0E372CF8CD9}"/>
          </ac:spMkLst>
        </pc:spChg>
        <pc:spChg chg="add mod">
          <ac:chgData name="Dipika Dash" userId="8be2f5a922f9d7a7" providerId="LiveId" clId="{78BE85C3-9EEA-48CC-860A-84CA6E0A28BE}" dt="2021-07-26T09:48:59.039" v="202" actId="20577"/>
          <ac:spMkLst>
            <pc:docMk/>
            <pc:sldMk cId="0" sldId="266"/>
            <ac:spMk id="11" creationId="{B8BC3204-2BD1-43EA-8F08-B69D0B27D925}"/>
          </ac:spMkLst>
        </pc:spChg>
        <pc:spChg chg="del mod">
          <ac:chgData name="Dipika Dash" userId="8be2f5a922f9d7a7" providerId="LiveId" clId="{78BE85C3-9EEA-48CC-860A-84CA6E0A28BE}" dt="2021-07-26T09:39:30.420" v="138" actId="478"/>
          <ac:spMkLst>
            <pc:docMk/>
            <pc:sldMk cId="0" sldId="266"/>
            <ac:spMk id="12" creationId="{1495673E-3ABA-4AB5-952B-265AD59BCB85}"/>
          </ac:spMkLst>
        </pc:spChg>
        <pc:spChg chg="add mod">
          <ac:chgData name="Dipika Dash" userId="8be2f5a922f9d7a7" providerId="LiveId" clId="{78BE85C3-9EEA-48CC-860A-84CA6E0A28BE}" dt="2021-07-26T09:49:04.838" v="204" actId="20577"/>
          <ac:spMkLst>
            <pc:docMk/>
            <pc:sldMk cId="0" sldId="266"/>
            <ac:spMk id="13" creationId="{99DCCD79-4612-4E7D-914C-22CF2A957911}"/>
          </ac:spMkLst>
        </pc:spChg>
        <pc:spChg chg="add mod">
          <ac:chgData name="Dipika Dash" userId="8be2f5a922f9d7a7" providerId="LiveId" clId="{78BE85C3-9EEA-48CC-860A-84CA6E0A28BE}" dt="2021-07-26T09:49:14.355" v="208" actId="20577"/>
          <ac:spMkLst>
            <pc:docMk/>
            <pc:sldMk cId="0" sldId="266"/>
            <ac:spMk id="14" creationId="{ED2193C2-1E5B-4515-952E-D8993B721B0D}"/>
          </ac:spMkLst>
        </pc:spChg>
        <pc:spChg chg="add mod">
          <ac:chgData name="Dipika Dash" userId="8be2f5a922f9d7a7" providerId="LiveId" clId="{78BE85C3-9EEA-48CC-860A-84CA6E0A28BE}" dt="2021-07-26T09:49:20.443" v="210" actId="20577"/>
          <ac:spMkLst>
            <pc:docMk/>
            <pc:sldMk cId="0" sldId="266"/>
            <ac:spMk id="15" creationId="{714704F9-C8F5-490E-9D97-12FBE14761F2}"/>
          </ac:spMkLst>
        </pc:spChg>
        <pc:spChg chg="add mod">
          <ac:chgData name="Dipika Dash" userId="8be2f5a922f9d7a7" providerId="LiveId" clId="{78BE85C3-9EEA-48CC-860A-84CA6E0A28BE}" dt="2021-07-26T09:49:25.414" v="212" actId="20577"/>
          <ac:spMkLst>
            <pc:docMk/>
            <pc:sldMk cId="0" sldId="266"/>
            <ac:spMk id="16" creationId="{AA037F3B-CFD8-44C2-A0AE-F980BCBAF325}"/>
          </ac:spMkLst>
        </pc:spChg>
        <pc:spChg chg="add mod">
          <ac:chgData name="Dipika Dash" userId="8be2f5a922f9d7a7" providerId="LiveId" clId="{78BE85C3-9EEA-48CC-860A-84CA6E0A28BE}" dt="2021-07-26T09:49:30.052" v="214" actId="20577"/>
          <ac:spMkLst>
            <pc:docMk/>
            <pc:sldMk cId="0" sldId="266"/>
            <ac:spMk id="17" creationId="{C1F7372B-C49B-41E1-B94B-6D8315E55F96}"/>
          </ac:spMkLst>
        </pc:spChg>
        <pc:spChg chg="add mod">
          <ac:chgData name="Dipika Dash" userId="8be2f5a922f9d7a7" providerId="LiveId" clId="{78BE85C3-9EEA-48CC-860A-84CA6E0A28BE}" dt="2021-07-26T09:49:34.576" v="216" actId="20577"/>
          <ac:spMkLst>
            <pc:docMk/>
            <pc:sldMk cId="0" sldId="266"/>
            <ac:spMk id="18" creationId="{F288BC03-261F-4C49-B984-395C205EBA5E}"/>
          </ac:spMkLst>
        </pc:spChg>
        <pc:spChg chg="add mod">
          <ac:chgData name="Dipika Dash" userId="8be2f5a922f9d7a7" providerId="LiveId" clId="{78BE85C3-9EEA-48CC-860A-84CA6E0A28BE}" dt="2021-07-26T09:50:43.438" v="240" actId="403"/>
          <ac:spMkLst>
            <pc:docMk/>
            <pc:sldMk cId="0" sldId="266"/>
            <ac:spMk id="19" creationId="{59BE7880-C2C8-4E91-85FC-787A859C24E1}"/>
          </ac:spMkLst>
        </pc:spChg>
        <pc:picChg chg="add mod">
          <ac:chgData name="Dipika Dash" userId="8be2f5a922f9d7a7" providerId="LiveId" clId="{78BE85C3-9EEA-48CC-860A-84CA6E0A28BE}" dt="2021-07-26T09:46:51.712" v="156" actId="14100"/>
          <ac:picMkLst>
            <pc:docMk/>
            <pc:sldMk cId="0" sldId="266"/>
            <ac:picMk id="3" creationId="{BD35BDD4-CAE3-417F-ACE3-C04106753AAD}"/>
          </ac:picMkLst>
        </pc:picChg>
        <pc:picChg chg="del">
          <ac:chgData name="Dipika Dash" userId="8be2f5a922f9d7a7" providerId="LiveId" clId="{78BE85C3-9EEA-48CC-860A-84CA6E0A28BE}" dt="2021-07-26T09:39:21.751" v="133" actId="478"/>
          <ac:picMkLst>
            <pc:docMk/>
            <pc:sldMk cId="0" sldId="266"/>
            <ac:picMk id="5" creationId="{C760D4FF-94FF-4951-8ABE-15500D47A0CB}"/>
          </ac:picMkLst>
        </pc:picChg>
        <pc:picChg chg="del">
          <ac:chgData name="Dipika Dash" userId="8be2f5a922f9d7a7" providerId="LiveId" clId="{78BE85C3-9EEA-48CC-860A-84CA6E0A28BE}" dt="2021-07-26T09:39:23.957" v="134" actId="478"/>
          <ac:picMkLst>
            <pc:docMk/>
            <pc:sldMk cId="0" sldId="266"/>
            <ac:picMk id="7" creationId="{E2EDCB2D-5CDD-40EE-8334-A1857477AF9F}"/>
          </ac:picMkLst>
        </pc:picChg>
      </pc:sldChg>
      <pc:sldChg chg="addSp delSp modSp mod modTransition delAnim delCm modCm">
        <pc:chgData name="Dipika Dash" userId="8be2f5a922f9d7a7" providerId="LiveId" clId="{78BE85C3-9EEA-48CC-860A-84CA6E0A28BE}" dt="2021-07-26T10:32:19.243" v="563"/>
        <pc:sldMkLst>
          <pc:docMk/>
          <pc:sldMk cId="0" sldId="267"/>
        </pc:sldMkLst>
        <pc:spChg chg="add mod">
          <ac:chgData name="Dipika Dash" userId="8be2f5a922f9d7a7" providerId="LiveId" clId="{78BE85C3-9EEA-48CC-860A-84CA6E0A28BE}" dt="2021-07-26T10:08:45.938" v="308" actId="207"/>
          <ac:spMkLst>
            <pc:docMk/>
            <pc:sldMk cId="0" sldId="267"/>
            <ac:spMk id="5" creationId="{E28C69DF-377B-4711-8381-603FC3DB6FF9}"/>
          </ac:spMkLst>
        </pc:spChg>
        <pc:spChg chg="del mod">
          <ac:chgData name="Dipika Dash" userId="8be2f5a922f9d7a7" providerId="LiveId" clId="{78BE85C3-9EEA-48CC-860A-84CA6E0A28BE}" dt="2021-07-26T10:07:33.719" v="276" actId="478"/>
          <ac:spMkLst>
            <pc:docMk/>
            <pc:sldMk cId="0" sldId="267"/>
            <ac:spMk id="64" creationId="{00000000-0000-0000-0000-000000000000}"/>
          </ac:spMkLst>
        </pc:spChg>
        <pc:spChg chg="del mod">
          <ac:chgData name="Dipika Dash" userId="8be2f5a922f9d7a7" providerId="LiveId" clId="{78BE85C3-9EEA-48CC-860A-84CA6E0A28BE}" dt="2021-07-26T09:44:20.791" v="148" actId="478"/>
          <ac:spMkLst>
            <pc:docMk/>
            <pc:sldMk cId="0" sldId="267"/>
            <ac:spMk id="65" creationId="{00000000-0000-0000-0000-000000000000}"/>
          </ac:spMkLst>
        </pc:spChg>
        <pc:picChg chg="del">
          <ac:chgData name="Dipika Dash" userId="8be2f5a922f9d7a7" providerId="LiveId" clId="{78BE85C3-9EEA-48CC-860A-84CA6E0A28BE}" dt="2021-07-26T09:44:23.595" v="149" actId="478"/>
          <ac:picMkLst>
            <pc:docMk/>
            <pc:sldMk cId="0" sldId="267"/>
            <ac:picMk id="3" creationId="{7EDC7B3B-6725-4AC8-951B-BDD21B546C9C}"/>
          </ac:picMkLst>
        </pc:picChg>
        <pc:picChg chg="add mod ord modCrop">
          <ac:chgData name="Dipika Dash" userId="8be2f5a922f9d7a7" providerId="LiveId" clId="{78BE85C3-9EEA-48CC-860A-84CA6E0A28BE}" dt="2021-07-26T10:07:45.841" v="279" actId="1076"/>
          <ac:picMkLst>
            <pc:docMk/>
            <pc:sldMk cId="0" sldId="267"/>
            <ac:picMk id="4" creationId="{7CCF1AAF-09CC-4EBC-9CFA-77197FAF58EA}"/>
          </ac:picMkLst>
        </pc:picChg>
      </pc:sldChg>
      <pc:sldChg chg="addSp delSp modSp mod modTransition">
        <pc:chgData name="Dipika Dash" userId="8be2f5a922f9d7a7" providerId="LiveId" clId="{78BE85C3-9EEA-48CC-860A-84CA6E0A28BE}" dt="2021-07-26T10:31:29.219" v="557"/>
        <pc:sldMkLst>
          <pc:docMk/>
          <pc:sldMk cId="3856998693" sldId="268"/>
        </pc:sldMkLst>
        <pc:spChg chg="add mod">
          <ac:chgData name="Dipika Dash" userId="8be2f5a922f9d7a7" providerId="LiveId" clId="{78BE85C3-9EEA-48CC-860A-84CA6E0A28BE}" dt="2021-07-26T10:18:38.025" v="471" actId="20577"/>
          <ac:spMkLst>
            <pc:docMk/>
            <pc:sldMk cId="3856998693" sldId="268"/>
            <ac:spMk id="4" creationId="{BEB016C9-C45A-48D7-80A3-D60C24CFC4E2}"/>
          </ac:spMkLst>
        </pc:spChg>
        <pc:picChg chg="add mod modCrop">
          <ac:chgData name="Dipika Dash" userId="8be2f5a922f9d7a7" providerId="LiveId" clId="{78BE85C3-9EEA-48CC-860A-84CA6E0A28BE}" dt="2021-07-26T10:09:33.936" v="318" actId="14100"/>
          <ac:picMkLst>
            <pc:docMk/>
            <pc:sldMk cId="3856998693" sldId="268"/>
            <ac:picMk id="3" creationId="{3CEB34EA-1761-4F4E-BA4E-4BDA772B8511}"/>
          </ac:picMkLst>
        </pc:picChg>
        <pc:picChg chg="del mod">
          <ac:chgData name="Dipika Dash" userId="8be2f5a922f9d7a7" providerId="LiveId" clId="{78BE85C3-9EEA-48CC-860A-84CA6E0A28BE}" dt="2021-07-26T10:08:54.458" v="310" actId="478"/>
          <ac:picMkLst>
            <pc:docMk/>
            <pc:sldMk cId="3856998693" sldId="268"/>
            <ac:picMk id="7" creationId="{22B82280-81EE-4EE3-89EA-A0785FB07728}"/>
          </ac:picMkLst>
        </pc:picChg>
      </pc:sldChg>
      <pc:sldChg chg="addSp delSp modSp new mod modTransition">
        <pc:chgData name="Dipika Dash" userId="8be2f5a922f9d7a7" providerId="LiveId" clId="{78BE85C3-9EEA-48CC-860A-84CA6E0A28BE}" dt="2021-07-26T10:31:34.640" v="558"/>
        <pc:sldMkLst>
          <pc:docMk/>
          <pc:sldMk cId="1129066838" sldId="269"/>
        </pc:sldMkLst>
        <pc:spChg chg="del mod">
          <ac:chgData name="Dipika Dash" userId="8be2f5a922f9d7a7" providerId="LiveId" clId="{78BE85C3-9EEA-48CC-860A-84CA6E0A28BE}" dt="2021-07-26T10:11:38.757" v="385" actId="478"/>
          <ac:spMkLst>
            <pc:docMk/>
            <pc:sldMk cId="1129066838" sldId="269"/>
            <ac:spMk id="2" creationId="{C7E5B69C-8AAE-4455-B95C-BB3BCA47145B}"/>
          </ac:spMkLst>
        </pc:spChg>
        <pc:spChg chg="del mod">
          <ac:chgData name="Dipika Dash" userId="8be2f5a922f9d7a7" providerId="LiveId" clId="{78BE85C3-9EEA-48CC-860A-84CA6E0A28BE}" dt="2021-07-26T10:11:41.501" v="387" actId="478"/>
          <ac:spMkLst>
            <pc:docMk/>
            <pc:sldMk cId="1129066838" sldId="269"/>
            <ac:spMk id="3" creationId="{7CAD5C44-7CF2-4F52-AC06-04C653950FD6}"/>
          </ac:spMkLst>
        </pc:spChg>
        <pc:spChg chg="add mod">
          <ac:chgData name="Dipika Dash" userId="8be2f5a922f9d7a7" providerId="LiveId" clId="{78BE85C3-9EEA-48CC-860A-84CA6E0A28BE}" dt="2021-07-26T10:22:03.056" v="503"/>
          <ac:spMkLst>
            <pc:docMk/>
            <pc:sldMk cId="1129066838" sldId="269"/>
            <ac:spMk id="6" creationId="{B6183628-3AD2-4647-9D5A-73725EF7903B}"/>
          </ac:spMkLst>
        </pc:spChg>
        <pc:picChg chg="add mod modCrop">
          <ac:chgData name="Dipika Dash" userId="8be2f5a922f9d7a7" providerId="LiveId" clId="{78BE85C3-9EEA-48CC-860A-84CA6E0A28BE}" dt="2021-07-26T10:12:28.667" v="394" actId="14100"/>
          <ac:picMkLst>
            <pc:docMk/>
            <pc:sldMk cId="1129066838" sldId="269"/>
            <ac:picMk id="5" creationId="{613B3F77-1A83-4BDB-81B1-762FC5FEA7CB}"/>
          </ac:picMkLst>
        </pc:picChg>
        <pc:picChg chg="add mod">
          <ac:chgData name="Dipika Dash" userId="8be2f5a922f9d7a7" providerId="LiveId" clId="{78BE85C3-9EEA-48CC-860A-84CA6E0A28BE}" dt="2021-07-26T10:15:51.890" v="450"/>
          <ac:picMkLst>
            <pc:docMk/>
            <pc:sldMk cId="1129066838" sldId="269"/>
            <ac:picMk id="7" creationId="{6AF1E919-06ED-474C-B5EA-89D80767DC72}"/>
          </ac:picMkLst>
        </pc:picChg>
      </pc:sldChg>
      <pc:sldChg chg="addSp delSp modSp new mod modTransition">
        <pc:chgData name="Dipika Dash" userId="8be2f5a922f9d7a7" providerId="LiveId" clId="{78BE85C3-9EEA-48CC-860A-84CA6E0A28BE}" dt="2021-07-26T10:31:40.780" v="559"/>
        <pc:sldMkLst>
          <pc:docMk/>
          <pc:sldMk cId="1682608713" sldId="270"/>
        </pc:sldMkLst>
        <pc:spChg chg="del mod">
          <ac:chgData name="Dipika Dash" userId="8be2f5a922f9d7a7" providerId="LiveId" clId="{78BE85C3-9EEA-48CC-860A-84CA6E0A28BE}" dt="2021-07-26T10:15:03.344" v="439" actId="478"/>
          <ac:spMkLst>
            <pc:docMk/>
            <pc:sldMk cId="1682608713" sldId="270"/>
            <ac:spMk id="2" creationId="{3EC27DB8-326E-4C60-9135-2BA704DEDC8A}"/>
          </ac:spMkLst>
        </pc:spChg>
        <pc:spChg chg="del mod">
          <ac:chgData name="Dipika Dash" userId="8be2f5a922f9d7a7" providerId="LiveId" clId="{78BE85C3-9EEA-48CC-860A-84CA6E0A28BE}" dt="2021-07-26T10:15:07.638" v="441" actId="478"/>
          <ac:spMkLst>
            <pc:docMk/>
            <pc:sldMk cId="1682608713" sldId="270"/>
            <ac:spMk id="3" creationId="{EF726DEB-B488-4160-8276-5FC80AD98C51}"/>
          </ac:spMkLst>
        </pc:spChg>
        <pc:spChg chg="add mod">
          <ac:chgData name="Dipika Dash" userId="8be2f5a922f9d7a7" providerId="LiveId" clId="{78BE85C3-9EEA-48CC-860A-84CA6E0A28BE}" dt="2021-07-26T10:22:25.031" v="507"/>
          <ac:spMkLst>
            <pc:docMk/>
            <pc:sldMk cId="1682608713" sldId="270"/>
            <ac:spMk id="7" creationId="{714A2CDA-5544-492D-8A0B-322DCCB067FB}"/>
          </ac:spMkLst>
        </pc:spChg>
        <pc:picChg chg="add mod modCrop">
          <ac:chgData name="Dipika Dash" userId="8be2f5a922f9d7a7" providerId="LiveId" clId="{78BE85C3-9EEA-48CC-860A-84CA6E0A28BE}" dt="2021-07-26T10:15:45.867" v="449" actId="1076"/>
          <ac:picMkLst>
            <pc:docMk/>
            <pc:sldMk cId="1682608713" sldId="270"/>
            <ac:picMk id="5" creationId="{7AADA16B-7B04-4983-A9BB-4D54B2AF1F82}"/>
          </ac:picMkLst>
        </pc:picChg>
        <pc:picChg chg="add mod">
          <ac:chgData name="Dipika Dash" userId="8be2f5a922f9d7a7" providerId="LiveId" clId="{78BE85C3-9EEA-48CC-860A-84CA6E0A28BE}" dt="2021-07-26T10:15:57.963" v="451"/>
          <ac:picMkLst>
            <pc:docMk/>
            <pc:sldMk cId="1682608713" sldId="270"/>
            <ac:picMk id="6" creationId="{DEF99192-BFF9-45FB-B3BB-578506A9C7DD}"/>
          </ac:picMkLst>
        </pc:picChg>
      </pc:sldChg>
      <pc:sldChg chg="addSp modSp new mod modTransition">
        <pc:chgData name="Dipika Dash" userId="8be2f5a922f9d7a7" providerId="LiveId" clId="{78BE85C3-9EEA-48CC-860A-84CA6E0A28BE}" dt="2021-07-26T10:31:46.712" v="560"/>
        <pc:sldMkLst>
          <pc:docMk/>
          <pc:sldMk cId="2006582135" sldId="271"/>
        </pc:sldMkLst>
        <pc:spChg chg="add mod">
          <ac:chgData name="Dipika Dash" userId="8be2f5a922f9d7a7" providerId="LiveId" clId="{78BE85C3-9EEA-48CC-860A-84CA6E0A28BE}" dt="2021-07-26T10:28:23.517" v="545" actId="14100"/>
          <ac:spMkLst>
            <pc:docMk/>
            <pc:sldMk cId="2006582135" sldId="271"/>
            <ac:spMk id="2" creationId="{0872AD9B-AC53-495B-A5BE-A4B71A0A5E5C}"/>
          </ac:spMkLst>
        </pc:spChg>
        <pc:picChg chg="add mod modCrop">
          <ac:chgData name="Dipika Dash" userId="8be2f5a922f9d7a7" providerId="LiveId" clId="{78BE85C3-9EEA-48CC-860A-84CA6E0A28BE}" dt="2021-07-26T10:28:29.984" v="547" actId="14100"/>
          <ac:picMkLst>
            <pc:docMk/>
            <pc:sldMk cId="2006582135" sldId="271"/>
            <ac:picMk id="4" creationId="{ECBA6277-FD4F-46A8-A9B0-FDFCEE2BF154}"/>
          </ac:picMkLst>
        </pc:picChg>
        <pc:picChg chg="add mod">
          <ac:chgData name="Dipika Dash" userId="8be2f5a922f9d7a7" providerId="LiveId" clId="{78BE85C3-9EEA-48CC-860A-84CA6E0A28BE}" dt="2021-07-26T10:28:40.004" v="548"/>
          <ac:picMkLst>
            <pc:docMk/>
            <pc:sldMk cId="2006582135" sldId="271"/>
            <ac:picMk id="5" creationId="{3BABEC06-7C38-4A0B-ADA2-568765CB6C0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9/13/2021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5717120" y="1184928"/>
            <a:ext cx="3426880" cy="23942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967900" y="152804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524877" y="1270148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78575" y="1869715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13.09.2021</a:t>
            </a:r>
          </a:p>
        </p:txBody>
      </p:sp>
      <p:sp>
        <p:nvSpPr>
          <p:cNvPr id="8" name="Rectangle 7"/>
          <p:cNvSpPr/>
          <p:nvPr/>
        </p:nvSpPr>
        <p:spPr>
          <a:xfrm>
            <a:off x="6222917" y="2283260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9900" y="2606980"/>
            <a:ext cx="3274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" b="1" dirty="0"/>
              <a:t>RHYMES NAME: ITI KILLI</a:t>
            </a:r>
          </a:p>
          <a:p>
            <a:pPr lvl="1"/>
            <a:r>
              <a:rPr lang="en" b="1" dirty="0"/>
              <a:t>                             MITTI     KILLI(Rev)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04651" y="2228166"/>
            <a:ext cx="1003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RHYMES </a:t>
            </a:r>
            <a:endParaRPr lang="en-US" dirty="0"/>
          </a:p>
        </p:txBody>
      </p:sp>
      <p:pic>
        <p:nvPicPr>
          <p:cNvPr id="11" name="Picture 10" descr="maxresdefault.jpg">
            <a:extLst>
              <a:ext uri="{FF2B5EF4-FFF2-40B4-BE49-F238E27FC236}">
                <a16:creationId xmlns:a16="http://schemas.microsoft.com/office/drawing/2014/main" id="{206BB561-3C8C-49C1-AF1D-93261880A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0" y="82682"/>
            <a:ext cx="4986959" cy="407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6689" y="4305593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35BDD4-CAE3-417F-ACE3-C04106753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4" y="457199"/>
            <a:ext cx="7517760" cy="4582633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D929196-4258-436E-A3D2-3D257144F8F8}"/>
              </a:ext>
            </a:extLst>
          </p:cNvPr>
          <p:cNvSpPr/>
          <p:nvPr/>
        </p:nvSpPr>
        <p:spPr>
          <a:xfrm>
            <a:off x="517823" y="1339703"/>
            <a:ext cx="329610" cy="23391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  <a:endParaRPr lang="en-IN" b="1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70C2981-F5AB-4C58-969B-C0E372CF8CD9}"/>
              </a:ext>
            </a:extLst>
          </p:cNvPr>
          <p:cNvSpPr/>
          <p:nvPr/>
        </p:nvSpPr>
        <p:spPr>
          <a:xfrm>
            <a:off x="989200" y="609600"/>
            <a:ext cx="329610" cy="23391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en-IN" b="1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8BC3204-2BD1-43EA-8F08-B69D0B27D925}"/>
              </a:ext>
            </a:extLst>
          </p:cNvPr>
          <p:cNvSpPr/>
          <p:nvPr/>
        </p:nvSpPr>
        <p:spPr>
          <a:xfrm>
            <a:off x="1892965" y="297714"/>
            <a:ext cx="329610" cy="23391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  <a:endParaRPr lang="en-IN" b="1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99DCCD79-4612-4E7D-914C-22CF2A957911}"/>
              </a:ext>
            </a:extLst>
          </p:cNvPr>
          <p:cNvSpPr/>
          <p:nvPr/>
        </p:nvSpPr>
        <p:spPr>
          <a:xfrm>
            <a:off x="2775470" y="684028"/>
            <a:ext cx="329610" cy="23391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  <a:endParaRPr lang="en-IN" b="1" dirty="0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D2193C2-1E5B-4515-952E-D8993B721B0D}"/>
              </a:ext>
            </a:extLst>
          </p:cNvPr>
          <p:cNvSpPr/>
          <p:nvPr/>
        </p:nvSpPr>
        <p:spPr>
          <a:xfrm>
            <a:off x="3424056" y="2225750"/>
            <a:ext cx="329610" cy="23391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  <a:endParaRPr lang="en-IN" b="1" dirty="0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714704F9-C8F5-490E-9D97-12FBE14761F2}"/>
              </a:ext>
            </a:extLst>
          </p:cNvPr>
          <p:cNvSpPr/>
          <p:nvPr/>
        </p:nvSpPr>
        <p:spPr>
          <a:xfrm>
            <a:off x="4062009" y="2225750"/>
            <a:ext cx="329610" cy="23391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  <a:endParaRPr lang="en-IN" b="1" dirty="0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A037F3B-CFD8-44C2-A0AE-F980BCBAF325}"/>
              </a:ext>
            </a:extLst>
          </p:cNvPr>
          <p:cNvSpPr/>
          <p:nvPr/>
        </p:nvSpPr>
        <p:spPr>
          <a:xfrm>
            <a:off x="4721227" y="726558"/>
            <a:ext cx="329610" cy="23391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7</a:t>
            </a:r>
            <a:endParaRPr lang="en-IN" b="1" dirty="0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C1F7372B-C49B-41E1-B94B-6D8315E55F96}"/>
              </a:ext>
            </a:extLst>
          </p:cNvPr>
          <p:cNvSpPr/>
          <p:nvPr/>
        </p:nvSpPr>
        <p:spPr>
          <a:xfrm>
            <a:off x="5710056" y="297714"/>
            <a:ext cx="329610" cy="23391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8</a:t>
            </a:r>
            <a:endParaRPr lang="en-IN" b="1" dirty="0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F288BC03-261F-4C49-B984-395C205EBA5E}"/>
              </a:ext>
            </a:extLst>
          </p:cNvPr>
          <p:cNvSpPr/>
          <p:nvPr/>
        </p:nvSpPr>
        <p:spPr>
          <a:xfrm>
            <a:off x="6502179" y="694661"/>
            <a:ext cx="329610" cy="23391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9</a:t>
            </a:r>
            <a:endParaRPr lang="en-IN" b="1" dirty="0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59BE7880-C2C8-4E91-85FC-787A859C24E1}"/>
              </a:ext>
            </a:extLst>
          </p:cNvPr>
          <p:cNvSpPr/>
          <p:nvPr/>
        </p:nvSpPr>
        <p:spPr>
          <a:xfrm>
            <a:off x="7091916" y="1339703"/>
            <a:ext cx="521367" cy="31897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10</a:t>
            </a:r>
            <a:endParaRPr lang="en-IN" sz="18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CF1AAF-09CC-4EBC-9CFA-77197FAF58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71" t="8934" r="15694" b="14227"/>
          <a:stretch/>
        </p:blipFill>
        <p:spPr>
          <a:xfrm>
            <a:off x="157423" y="1113760"/>
            <a:ext cx="8851792" cy="4029740"/>
          </a:xfrm>
          <a:prstGeom prst="rect">
            <a:avLst/>
          </a:prstGeom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6689" y="453162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8C69DF-377B-4711-8381-603FC3DB6FF9}"/>
              </a:ext>
            </a:extLst>
          </p:cNvPr>
          <p:cNvSpPr txBox="1"/>
          <p:nvPr/>
        </p:nvSpPr>
        <p:spPr>
          <a:xfrm>
            <a:off x="2519916" y="170121"/>
            <a:ext cx="3423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ITI KILI MITI KILI</a:t>
            </a:r>
            <a:endParaRPr lang="en-IN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63;p14">
            <a:extLst>
              <a:ext uri="{FF2B5EF4-FFF2-40B4-BE49-F238E27FC236}">
                <a16:creationId xmlns:a16="http://schemas.microsoft.com/office/drawing/2014/main" id="{317633E4-326A-4F31-8A2D-7101D3C5431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6689" y="4531625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EB34EA-1761-4F4E-BA4E-4BDA772B8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2" t="8248" r="14953" b="9851"/>
          <a:stretch/>
        </p:blipFill>
        <p:spPr>
          <a:xfrm>
            <a:off x="0" y="0"/>
            <a:ext cx="5688419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B016C9-C45A-48D7-80A3-D60C24CFC4E2}"/>
              </a:ext>
            </a:extLst>
          </p:cNvPr>
          <p:cNvSpPr txBox="1"/>
          <p:nvPr/>
        </p:nvSpPr>
        <p:spPr>
          <a:xfrm>
            <a:off x="5826642" y="350874"/>
            <a:ext cx="3182573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Iti</a:t>
            </a:r>
            <a:r>
              <a:rPr lang="en-US" sz="2800" dirty="0"/>
              <a:t> </a:t>
            </a:r>
            <a:r>
              <a:rPr lang="en-US" sz="2800" dirty="0" err="1"/>
              <a:t>kili</a:t>
            </a:r>
            <a:r>
              <a:rPr lang="en-US" sz="2800" dirty="0"/>
              <a:t> </a:t>
            </a:r>
            <a:r>
              <a:rPr lang="en-US" sz="2800" dirty="0" err="1"/>
              <a:t>miti</a:t>
            </a:r>
            <a:r>
              <a:rPr lang="en-US" sz="2800" dirty="0"/>
              <a:t> </a:t>
            </a:r>
            <a:r>
              <a:rPr lang="en-US" sz="2800" dirty="0" err="1"/>
              <a:t>kili</a:t>
            </a:r>
            <a:endParaRPr lang="en-US" sz="2800" dirty="0"/>
          </a:p>
          <a:p>
            <a:endParaRPr lang="en-US" sz="3600" dirty="0"/>
          </a:p>
          <a:p>
            <a:r>
              <a:rPr lang="en-IN" sz="2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phutigala</a:t>
            </a:r>
            <a:r>
              <a:rPr lang="en-IN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sz="2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kaincha</a:t>
            </a:r>
            <a:br>
              <a:rPr lang="en-IN" sz="2800" dirty="0">
                <a:solidFill>
                  <a:schemeClr val="tx1"/>
                </a:solidFill>
              </a:rPr>
            </a:br>
            <a:endParaRPr lang="en-IN" sz="2800" dirty="0">
              <a:solidFill>
                <a:schemeClr val="tx1"/>
              </a:solidFill>
            </a:endParaRPr>
          </a:p>
          <a:p>
            <a:r>
              <a:rPr lang="en-IN" sz="2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tumara</a:t>
            </a:r>
            <a:r>
              <a:rPr lang="en-IN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sz="2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amara</a:t>
            </a:r>
            <a:br>
              <a:rPr lang="en-IN" sz="2800" dirty="0">
                <a:solidFill>
                  <a:schemeClr val="tx1"/>
                </a:solidFill>
              </a:rPr>
            </a:br>
            <a:r>
              <a:rPr lang="en-IN" sz="2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naali</a:t>
            </a:r>
            <a:r>
              <a:rPr lang="en-IN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sz="2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paincha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98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3B3F77-1A83-4BDB-81B1-762FC5FEA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82" t="8041" r="26512" b="10678"/>
          <a:stretch/>
        </p:blipFill>
        <p:spPr>
          <a:xfrm>
            <a:off x="95693" y="106324"/>
            <a:ext cx="5295014" cy="5037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83628-3AD2-4647-9D5A-73725EF7903B}"/>
              </a:ext>
            </a:extLst>
          </p:cNvPr>
          <p:cNvSpPr txBox="1"/>
          <p:nvPr/>
        </p:nvSpPr>
        <p:spPr>
          <a:xfrm>
            <a:off x="5592726" y="882502"/>
            <a:ext cx="339178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4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naali pein pein bajoi tura</a:t>
            </a:r>
            <a:endParaRPr lang="en-IN" sz="3600" dirty="0">
              <a:solidFill>
                <a:schemeClr val="tx1"/>
              </a:solidFill>
            </a:endParaRPr>
          </a:p>
        </p:txBody>
      </p:sp>
      <p:pic>
        <p:nvPicPr>
          <p:cNvPr id="7" name="Google Shape;63;p14">
            <a:extLst>
              <a:ext uri="{FF2B5EF4-FFF2-40B4-BE49-F238E27FC236}">
                <a16:creationId xmlns:a16="http://schemas.microsoft.com/office/drawing/2014/main" id="{6AF1E919-06ED-474C-B5EA-89D80767DC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689" y="453162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066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ADA16B-7B04-4983-A9BB-4D54B2AF1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8248" r="15233" b="7783"/>
          <a:stretch/>
        </p:blipFill>
        <p:spPr>
          <a:xfrm>
            <a:off x="95694" y="276447"/>
            <a:ext cx="5672444" cy="3838354"/>
          </a:xfrm>
          <a:prstGeom prst="rect">
            <a:avLst/>
          </a:prstGeom>
        </p:spPr>
      </p:pic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DEF99192-BFF9-45FB-B3BB-578506A9C7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689" y="453162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4A2CDA-5544-492D-8A0B-322DCCB067FB}"/>
              </a:ext>
            </a:extLst>
          </p:cNvPr>
          <p:cNvSpPr txBox="1"/>
          <p:nvPr/>
        </p:nvSpPr>
        <p:spPr>
          <a:xfrm>
            <a:off x="6118188" y="1711842"/>
            <a:ext cx="260497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gotika</a:t>
            </a:r>
            <a:r>
              <a:rPr lang="en-IN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sz="2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upare</a:t>
            </a:r>
            <a:r>
              <a:rPr lang="en-IN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sz="2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gotika</a:t>
            </a:r>
            <a:r>
              <a:rPr lang="en-IN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jeera</a:t>
            </a:r>
            <a:endParaRPr lang="en-I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08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72AD9B-AC53-495B-A5BE-A4B71A0A5E5C}"/>
              </a:ext>
            </a:extLst>
          </p:cNvPr>
          <p:cNvSpPr txBox="1"/>
          <p:nvPr/>
        </p:nvSpPr>
        <p:spPr>
          <a:xfrm>
            <a:off x="180754" y="318977"/>
            <a:ext cx="3795823" cy="40472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</a:rPr>
              <a:t>Iti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kili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miti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kili</a:t>
            </a:r>
            <a:endParaRPr lang="en-US" sz="32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phutigala</a:t>
            </a:r>
            <a:r>
              <a:rPr lang="en-IN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sz="2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kaincha</a:t>
            </a:r>
            <a:endParaRPr lang="en-IN" sz="24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tumara</a:t>
            </a:r>
            <a:r>
              <a:rPr lang="en-IN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sz="2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amara</a:t>
            </a:r>
            <a:br>
              <a:rPr lang="en-IN" sz="2400" b="1" dirty="0">
                <a:solidFill>
                  <a:srgbClr val="C00000"/>
                </a:solidFill>
              </a:rPr>
            </a:br>
            <a:r>
              <a:rPr lang="en-IN" sz="2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naali</a:t>
            </a:r>
            <a:r>
              <a:rPr lang="en-IN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sz="2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paincha</a:t>
            </a:r>
            <a:endParaRPr lang="en-IN" sz="2400" b="1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i-FI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naali pein pein bajoi tura</a:t>
            </a:r>
          </a:p>
          <a:p>
            <a:pPr>
              <a:lnSpc>
                <a:spcPct val="150000"/>
              </a:lnSpc>
            </a:pPr>
            <a:r>
              <a:rPr lang="en-IN" sz="2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gotika</a:t>
            </a:r>
            <a:r>
              <a:rPr lang="en-IN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sz="2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upare</a:t>
            </a:r>
            <a:r>
              <a:rPr lang="en-IN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sz="2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gotika</a:t>
            </a:r>
            <a:r>
              <a:rPr lang="en-IN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jeera</a:t>
            </a:r>
            <a:endParaRPr lang="en-IN" sz="24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IN" sz="2000" b="1" dirty="0">
              <a:solidFill>
                <a:srgbClr val="C00000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A6277-FD4F-46A8-A9B0-FDFCEE2BF1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48" t="20814" r="25465" b="17245"/>
          <a:stretch/>
        </p:blipFill>
        <p:spPr>
          <a:xfrm>
            <a:off x="4072271" y="318977"/>
            <a:ext cx="4890976" cy="4047262"/>
          </a:xfrm>
          <a:prstGeom prst="rect">
            <a:avLst/>
          </a:prstGeom>
        </p:spPr>
      </p:pic>
      <p:pic>
        <p:nvPicPr>
          <p:cNvPr id="5" name="Google Shape;63;p14">
            <a:extLst>
              <a:ext uri="{FF2B5EF4-FFF2-40B4-BE49-F238E27FC236}">
                <a16:creationId xmlns:a16="http://schemas.microsoft.com/office/drawing/2014/main" id="{3BABEC06-7C38-4A0B-ADA2-568765CB6C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6689" y="453162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582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78;p16"/>
          <p:cNvSpPr txBox="1"/>
          <p:nvPr/>
        </p:nvSpPr>
        <p:spPr>
          <a:xfrm>
            <a:off x="566996" y="754386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86</Words>
  <Application>Microsoft Office PowerPoint</Application>
  <PresentationFormat>On-screen Show (16:9)</PresentationFormat>
  <Paragraphs>32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Dipika Dash</cp:lastModifiedBy>
  <cp:revision>32</cp:revision>
  <dcterms:modified xsi:type="dcterms:W3CDTF">2021-09-13T04:30:18Z</dcterms:modified>
</cp:coreProperties>
</file>