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omments/comment1.xml" ContentType="application/vnd.openxmlformats-officedocument.presentationml.comments+xml"/>
  <Override PartName="/ppt/notesSlides/notesSlide3.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73" r:id="rId1"/>
  </p:sldMasterIdLst>
  <p:notesMasterIdLst>
    <p:notesMasterId r:id="rId6"/>
  </p:notesMasterIdLst>
  <p:sldIdLst>
    <p:sldId id="256" r:id="rId2"/>
    <p:sldId id="266" r:id="rId3"/>
    <p:sldId id="267" r:id="rId4"/>
    <p:sldId id="259" r:id="rId5"/>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 initials="" lastIdx="2" clrIdx="0"/>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90" d="100"/>
          <a:sy n="90" d="100"/>
        </p:scale>
        <p:origin x="816" y="84"/>
      </p:cViewPr>
      <p:guideLst>
        <p:guide orient="horz" pos="162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commentAuthors" Target="commentAuthors.xml"/><Relationship Id="rId12" Type="http://schemas.microsoft.com/office/2016/11/relationships/changesInfo" Target="changesInfos/changesInfo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Dipika Dash" userId="8be2f5a922f9d7a7" providerId="LiveId" clId="{4E4F8C6D-02D6-4997-A995-F803ABA5992C}"/>
    <pc:docChg chg="undo custSel modSld">
      <pc:chgData name="Dipika Dash" userId="8be2f5a922f9d7a7" providerId="LiveId" clId="{4E4F8C6D-02D6-4997-A995-F803ABA5992C}" dt="2021-09-15T07:26:42.658" v="21" actId="20577"/>
      <pc:docMkLst>
        <pc:docMk/>
      </pc:docMkLst>
      <pc:sldChg chg="addSp modSp mod">
        <pc:chgData name="Dipika Dash" userId="8be2f5a922f9d7a7" providerId="LiveId" clId="{4E4F8C6D-02D6-4997-A995-F803ABA5992C}" dt="2021-09-15T07:26:42.658" v="21" actId="20577"/>
        <pc:sldMkLst>
          <pc:docMk/>
          <pc:sldMk cId="0" sldId="256"/>
        </pc:sldMkLst>
        <pc:spChg chg="mod">
          <ac:chgData name="Dipika Dash" userId="8be2f5a922f9d7a7" providerId="LiveId" clId="{4E4F8C6D-02D6-4997-A995-F803ABA5992C}" dt="2021-09-15T07:16:10.116" v="13" actId="13822"/>
          <ac:spMkLst>
            <pc:docMk/>
            <pc:sldMk cId="0" sldId="256"/>
            <ac:spMk id="6" creationId="{00000000-0000-0000-0000-000000000000}"/>
          </ac:spMkLst>
        </pc:spChg>
        <pc:spChg chg="mod">
          <ac:chgData name="Dipika Dash" userId="8be2f5a922f9d7a7" providerId="LiveId" clId="{4E4F8C6D-02D6-4997-A995-F803ABA5992C}" dt="2021-09-15T07:26:42.658" v="21" actId="20577"/>
          <ac:spMkLst>
            <pc:docMk/>
            <pc:sldMk cId="0" sldId="256"/>
            <ac:spMk id="7" creationId="{00000000-0000-0000-0000-000000000000}"/>
          </ac:spMkLst>
        </pc:spChg>
        <pc:spChg chg="mod">
          <ac:chgData name="Dipika Dash" userId="8be2f5a922f9d7a7" providerId="LiveId" clId="{4E4F8C6D-02D6-4997-A995-F803ABA5992C}" dt="2021-09-15T07:15:36.821" v="6" actId="1076"/>
          <ac:spMkLst>
            <pc:docMk/>
            <pc:sldMk cId="0" sldId="256"/>
            <ac:spMk id="8" creationId="{00000000-0000-0000-0000-000000000000}"/>
          </ac:spMkLst>
        </pc:spChg>
        <pc:spChg chg="mod">
          <ac:chgData name="Dipika Dash" userId="8be2f5a922f9d7a7" providerId="LiveId" clId="{4E4F8C6D-02D6-4997-A995-F803ABA5992C}" dt="2021-09-15T07:15:41.196" v="7" actId="1076"/>
          <ac:spMkLst>
            <pc:docMk/>
            <pc:sldMk cId="0" sldId="256"/>
            <ac:spMk id="10" creationId="{00000000-0000-0000-0000-000000000000}"/>
          </ac:spMkLst>
        </pc:spChg>
        <pc:spChg chg="mod">
          <ac:chgData name="Dipika Dash" userId="8be2f5a922f9d7a7" providerId="LiveId" clId="{4E4F8C6D-02D6-4997-A995-F803ABA5992C}" dt="2021-09-15T07:16:21.422" v="16" actId="13822"/>
          <ac:spMkLst>
            <pc:docMk/>
            <pc:sldMk cId="0" sldId="256"/>
            <ac:spMk id="56" creationId="{00000000-0000-0000-0000-000000000000}"/>
          </ac:spMkLst>
        </pc:spChg>
        <pc:picChg chg="add mod">
          <ac:chgData name="Dipika Dash" userId="8be2f5a922f9d7a7" providerId="LiveId" clId="{4E4F8C6D-02D6-4997-A995-F803ABA5992C}" dt="2021-09-15T07:16:36.338" v="19" actId="14100"/>
          <ac:picMkLst>
            <pc:docMk/>
            <pc:sldMk cId="0" sldId="256"/>
            <ac:picMk id="11" creationId="{01284C89-2027-4D11-A07E-B42E4B583F30}"/>
          </ac:picMkLst>
        </pc:picChg>
      </pc:sldChg>
    </pc:docChg>
  </pc:docChgLst>
</pc:chgInfo>
</file>

<file path=ppt/comments/comment1.xml><?xml version="1.0" encoding="utf-8"?>
<p:cmLst xmlns:a="http://schemas.openxmlformats.org/drawingml/2006/main" xmlns:r="http://schemas.openxmlformats.org/officeDocument/2006/relationships" xmlns:p="http://schemas.openxmlformats.org/presentationml/2006/main">
  <p:cm authorId="0" dt="2020-06-17T16:35:54.682" idx="2">
    <p:pos x="6000" y="0"/>
    <p:text>@Format for content and slide heading is missing? Just like you have mentioned in DOC., We need to specify, for each slide's heading and text content, what will be the font style +amanrouniyar@odmegroup.org
_Assigned to you_
-Swoyan Satyendu</p:tex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marR="0" lvl="0"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1pPr>
            <a:lvl2pPr marL="914400" marR="0" lvl="1"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2pPr>
            <a:lvl3pPr marL="1371600" marR="0" lvl="2"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3pPr>
            <a:lvl4pPr marL="1828800" marR="0" lvl="3"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4pPr>
            <a:lvl5pPr marL="2286000" marR="0" lvl="4"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5pPr>
            <a:lvl6pPr marL="2743200" marR="0" lvl="5"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6pPr>
            <a:lvl7pPr marL="3200400" marR="0" lvl="6"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7pPr>
            <a:lvl8pPr marL="3657600" marR="0" lvl="7"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8pPr>
            <a:lvl9pPr marL="4114800" marR="0" lvl="8"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2" name="Google Shape;52;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9"/>
        <p:cNvGrpSpPr/>
        <p:nvPr/>
      </p:nvGrpSpPr>
      <p:grpSpPr>
        <a:xfrm>
          <a:off x="0" y="0"/>
          <a:ext cx="0" cy="0"/>
          <a:chOff x="0" y="0"/>
          <a:chExt cx="0" cy="0"/>
        </a:xfrm>
      </p:grpSpPr>
      <p:sp>
        <p:nvSpPr>
          <p:cNvPr id="60" name="Google Shape;60;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1" name="Google Shape;61;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3"/>
        <p:cNvGrpSpPr/>
        <p:nvPr/>
      </p:nvGrpSpPr>
      <p:grpSpPr>
        <a:xfrm>
          <a:off x="0" y="0"/>
          <a:ext cx="0" cy="0"/>
          <a:chOff x="0" y="0"/>
          <a:chExt cx="0" cy="0"/>
        </a:xfrm>
      </p:grpSpPr>
      <p:sp>
        <p:nvSpPr>
          <p:cNvPr id="74" name="Google Shape;74;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5" name="Google Shape;75;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20"/>
            <a:ext cx="7772400" cy="1102519"/>
          </a:xfrm>
        </p:spPr>
        <p:txBody>
          <a:bodyPr/>
          <a:lstStyle/>
          <a:p>
            <a:r>
              <a:rPr lang="en-US"/>
              <a:t>Click to edit Master title style</a:t>
            </a:r>
            <a:endParaRPr lang="en-IN"/>
          </a:p>
        </p:txBody>
      </p:sp>
      <p:sp>
        <p:nvSpPr>
          <p:cNvPr id="3" name="Subtitle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IN"/>
          </a:p>
        </p:txBody>
      </p:sp>
      <p:sp>
        <p:nvSpPr>
          <p:cNvPr id="4" name="Date Placeholder 3"/>
          <p:cNvSpPr>
            <a:spLocks noGrp="1"/>
          </p:cNvSpPr>
          <p:nvPr>
            <p:ph type="dt" sz="half" idx="10"/>
          </p:nvPr>
        </p:nvSpPr>
        <p:spPr/>
        <p:txBody>
          <a:bodyPr/>
          <a:lstStyle/>
          <a:p>
            <a:fld id="{47C9B81F-C347-4BEF-BFDF-29C42F48304A}" type="datetimeFigureOut">
              <a:rPr lang="en-US" smtClean="0"/>
              <a:pPr/>
              <a:t>9/15/2021</a:t>
            </a:fld>
            <a:endParaRPr lang="en-US"/>
          </a:p>
        </p:txBody>
      </p:sp>
      <p:sp>
        <p:nvSpPr>
          <p:cNvPr id="5" name="Footer Placeholder 4"/>
          <p:cNvSpPr>
            <a:spLocks noGrp="1"/>
          </p:cNvSpPr>
          <p:nvPr>
            <p:ph type="ftr" sz="quarter" idx="11"/>
          </p:nvPr>
        </p:nvSpPr>
        <p:spPr/>
        <p:txBody>
          <a:bodyPr/>
          <a:lstStyle/>
          <a:p>
            <a:endParaRPr kumimoji="0" lang="en-US"/>
          </a:p>
        </p:txBody>
      </p:sp>
      <p:sp>
        <p:nvSpPr>
          <p:cNvPr id="6" name="Slide Number Placeholder 5"/>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 smtClean="0"/>
              <a:pPr marL="0" lvl="0" indent="0" algn="r" rtl="0">
                <a:spcBef>
                  <a:spcPts val="0"/>
                </a:spcBef>
                <a:spcAft>
                  <a:spcPts val="0"/>
                </a:spcAft>
                <a:buNone/>
              </a:pPr>
              <a:t>‹#›</a:t>
            </a:fld>
            <a:endParaRPr lang="en"/>
          </a:p>
        </p:txBody>
      </p:sp>
    </p:spTree>
  </p:cSld>
  <p:clrMapOvr>
    <a:masterClrMapping/>
  </p:clrMapOvr>
  <p:hf sldNum="0"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IN"/>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p:cNvSpPr>
            <a:spLocks noGrp="1"/>
          </p:cNvSpPr>
          <p:nvPr>
            <p:ph type="dt" sz="half" idx="10"/>
          </p:nvPr>
        </p:nvSpPr>
        <p:spPr/>
        <p:txBody>
          <a:bodyPr/>
          <a:lstStyle/>
          <a:p>
            <a:fld id="{47C9B81F-C347-4BEF-BFDF-29C42F48304A}" type="datetimeFigureOut">
              <a:rPr lang="en-US" smtClean="0"/>
              <a:pPr/>
              <a:t>9/15/2021</a:t>
            </a:fld>
            <a:endParaRPr lang="en-US"/>
          </a:p>
        </p:txBody>
      </p:sp>
      <p:sp>
        <p:nvSpPr>
          <p:cNvPr id="5" name="Footer Placeholder 4"/>
          <p:cNvSpPr>
            <a:spLocks noGrp="1"/>
          </p:cNvSpPr>
          <p:nvPr>
            <p:ph type="ftr" sz="quarter" idx="11"/>
          </p:nvPr>
        </p:nvSpPr>
        <p:spPr/>
        <p:txBody>
          <a:bodyPr/>
          <a:lstStyle/>
          <a:p>
            <a:endParaRPr kumimoji="0" lang="en-US"/>
          </a:p>
        </p:txBody>
      </p:sp>
      <p:sp>
        <p:nvSpPr>
          <p:cNvPr id="6" name="Slide Number Placeholder 5"/>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 smtClean="0"/>
              <a:pPr marL="0" lvl="0" indent="0" algn="r" rtl="0">
                <a:spcBef>
                  <a:spcPts val="0"/>
                </a:spcBef>
                <a:spcAft>
                  <a:spcPts val="0"/>
                </a:spcAft>
                <a:buNone/>
              </a:pPr>
              <a:t>‹#›</a:t>
            </a:fld>
            <a:endParaRPr lang="en"/>
          </a:p>
        </p:txBody>
      </p:sp>
    </p:spTree>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54782"/>
            <a:ext cx="2057400" cy="3290888"/>
          </a:xfrm>
        </p:spPr>
        <p:txBody>
          <a:bodyPr vert="eaVert"/>
          <a:lstStyle/>
          <a:p>
            <a:r>
              <a:rPr lang="en-US"/>
              <a:t>Click to edit Master title style</a:t>
            </a:r>
            <a:endParaRPr lang="en-IN"/>
          </a:p>
        </p:txBody>
      </p:sp>
      <p:sp>
        <p:nvSpPr>
          <p:cNvPr id="3" name="Vertical Text Placeholder 2"/>
          <p:cNvSpPr>
            <a:spLocks noGrp="1"/>
          </p:cNvSpPr>
          <p:nvPr>
            <p:ph type="body" orient="vert" idx="1"/>
          </p:nvPr>
        </p:nvSpPr>
        <p:spPr>
          <a:xfrm>
            <a:off x="457200" y="154782"/>
            <a:ext cx="6019800" cy="329088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p:cNvSpPr>
            <a:spLocks noGrp="1"/>
          </p:cNvSpPr>
          <p:nvPr>
            <p:ph type="dt" sz="half" idx="10"/>
          </p:nvPr>
        </p:nvSpPr>
        <p:spPr/>
        <p:txBody>
          <a:bodyPr/>
          <a:lstStyle/>
          <a:p>
            <a:fld id="{47C9B81F-C347-4BEF-BFDF-29C42F48304A}" type="datetimeFigureOut">
              <a:rPr lang="en-US" smtClean="0"/>
              <a:pPr/>
              <a:t>9/15/2021</a:t>
            </a:fld>
            <a:endParaRPr lang="en-US"/>
          </a:p>
        </p:txBody>
      </p:sp>
      <p:sp>
        <p:nvSpPr>
          <p:cNvPr id="5" name="Footer Placeholder 4"/>
          <p:cNvSpPr>
            <a:spLocks noGrp="1"/>
          </p:cNvSpPr>
          <p:nvPr>
            <p:ph type="ftr" sz="quarter" idx="11"/>
          </p:nvPr>
        </p:nvSpPr>
        <p:spPr/>
        <p:txBody>
          <a:bodyPr/>
          <a:lstStyle/>
          <a:p>
            <a:endParaRPr kumimoji="0" lang="en-US"/>
          </a:p>
        </p:txBody>
      </p:sp>
      <p:sp>
        <p:nvSpPr>
          <p:cNvPr id="6" name="Slide Number Placeholder 5"/>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 smtClean="0"/>
              <a:pPr marL="0" lvl="0" indent="0" algn="r" rtl="0">
                <a:spcBef>
                  <a:spcPts val="0"/>
                </a:spcBef>
                <a:spcAft>
                  <a:spcPts val="0"/>
                </a:spcAft>
                <a:buNone/>
              </a:pPr>
              <a:t>‹#›</a:t>
            </a:fld>
            <a:endParaRPr lang="en"/>
          </a:p>
        </p:txBody>
      </p:sp>
    </p:spTree>
  </p:cSld>
  <p:clrMapOvr>
    <a:masterClrMapping/>
  </p:clrMapOvr>
  <p:hf sldNum="0"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Title and body" type="tx">
  <p:cSld name="Title and body">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15" name="Google Shape;15;p3"/>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lvl="0" indent="-342900" algn="l">
              <a:lnSpc>
                <a:spcPct val="115000"/>
              </a:lnSpc>
              <a:spcBef>
                <a:spcPts val="0"/>
              </a:spcBef>
              <a:spcAft>
                <a:spcPts val="0"/>
              </a:spcAft>
              <a:buSzPts val="1800"/>
              <a:buChar char="●"/>
              <a:defRPr/>
            </a:lvl1pPr>
            <a:lvl2pPr marL="914400" lvl="1" indent="-317500" algn="l">
              <a:lnSpc>
                <a:spcPct val="115000"/>
              </a:lnSpc>
              <a:spcBef>
                <a:spcPts val="1600"/>
              </a:spcBef>
              <a:spcAft>
                <a:spcPts val="0"/>
              </a:spcAft>
              <a:buSzPts val="1400"/>
              <a:buChar char="○"/>
              <a:defRPr/>
            </a:lvl2pPr>
            <a:lvl3pPr marL="1371600" lvl="2" indent="-317500" algn="l">
              <a:lnSpc>
                <a:spcPct val="115000"/>
              </a:lnSpc>
              <a:spcBef>
                <a:spcPts val="1600"/>
              </a:spcBef>
              <a:spcAft>
                <a:spcPts val="0"/>
              </a:spcAft>
              <a:buSzPts val="1400"/>
              <a:buChar char="■"/>
              <a:defRPr/>
            </a:lvl3pPr>
            <a:lvl4pPr marL="1828800" lvl="3" indent="-317500" algn="l">
              <a:lnSpc>
                <a:spcPct val="115000"/>
              </a:lnSpc>
              <a:spcBef>
                <a:spcPts val="1600"/>
              </a:spcBef>
              <a:spcAft>
                <a:spcPts val="0"/>
              </a:spcAft>
              <a:buSzPts val="1400"/>
              <a:buChar char="●"/>
              <a:defRPr/>
            </a:lvl4pPr>
            <a:lvl5pPr marL="2286000" lvl="4" indent="-317500" algn="l">
              <a:lnSpc>
                <a:spcPct val="115000"/>
              </a:lnSpc>
              <a:spcBef>
                <a:spcPts val="1600"/>
              </a:spcBef>
              <a:spcAft>
                <a:spcPts val="0"/>
              </a:spcAft>
              <a:buSzPts val="1400"/>
              <a:buChar char="○"/>
              <a:defRPr/>
            </a:lvl5pPr>
            <a:lvl6pPr marL="2743200" lvl="5" indent="-317500" algn="l">
              <a:lnSpc>
                <a:spcPct val="115000"/>
              </a:lnSpc>
              <a:spcBef>
                <a:spcPts val="1600"/>
              </a:spcBef>
              <a:spcAft>
                <a:spcPts val="0"/>
              </a:spcAft>
              <a:buSzPts val="1400"/>
              <a:buChar char="■"/>
              <a:defRPr/>
            </a:lvl6pPr>
            <a:lvl7pPr marL="3200400" lvl="6" indent="-317500" algn="l">
              <a:lnSpc>
                <a:spcPct val="115000"/>
              </a:lnSpc>
              <a:spcBef>
                <a:spcPts val="1600"/>
              </a:spcBef>
              <a:spcAft>
                <a:spcPts val="0"/>
              </a:spcAft>
              <a:buSzPts val="1400"/>
              <a:buChar char="●"/>
              <a:defRPr/>
            </a:lvl7pPr>
            <a:lvl8pPr marL="3657600" lvl="7" indent="-317500" algn="l">
              <a:lnSpc>
                <a:spcPct val="115000"/>
              </a:lnSpc>
              <a:spcBef>
                <a:spcPts val="1600"/>
              </a:spcBef>
              <a:spcAft>
                <a:spcPts val="0"/>
              </a:spcAft>
              <a:buSzPts val="1400"/>
              <a:buChar char="○"/>
              <a:defRPr/>
            </a:lvl8pPr>
            <a:lvl9pPr marL="4114800" lvl="8" indent="-317500" algn="l">
              <a:lnSpc>
                <a:spcPct val="115000"/>
              </a:lnSpc>
              <a:spcBef>
                <a:spcPts val="1600"/>
              </a:spcBef>
              <a:spcAft>
                <a:spcPts val="1600"/>
              </a:spcAft>
              <a:buSzPts val="1400"/>
              <a:buChar char="■"/>
              <a:defRPr/>
            </a:lvl9pPr>
          </a:lstStyle>
          <a:p>
            <a:endParaRPr/>
          </a:p>
        </p:txBody>
      </p:sp>
      <p:sp>
        <p:nvSpPr>
          <p:cNvPr id="16" name="Google Shape;16;p3"/>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IN"/>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p:cNvSpPr>
            <a:spLocks noGrp="1"/>
          </p:cNvSpPr>
          <p:nvPr>
            <p:ph type="dt" sz="half" idx="10"/>
          </p:nvPr>
        </p:nvSpPr>
        <p:spPr/>
        <p:txBody>
          <a:bodyPr/>
          <a:lstStyle/>
          <a:p>
            <a:fld id="{47C9B81F-C347-4BEF-BFDF-29C42F48304A}" type="datetimeFigureOut">
              <a:rPr lang="en-US" smtClean="0"/>
              <a:pPr/>
              <a:t>9/15/2021</a:t>
            </a:fld>
            <a:endParaRPr lang="en-US"/>
          </a:p>
        </p:txBody>
      </p:sp>
      <p:sp>
        <p:nvSpPr>
          <p:cNvPr id="5" name="Footer Placeholder 4"/>
          <p:cNvSpPr>
            <a:spLocks noGrp="1"/>
          </p:cNvSpPr>
          <p:nvPr>
            <p:ph type="ftr" sz="quarter" idx="11"/>
          </p:nvPr>
        </p:nvSpPr>
        <p:spPr/>
        <p:txBody>
          <a:bodyPr/>
          <a:lstStyle/>
          <a:p>
            <a:endParaRPr kumimoji="0" lang="en-US"/>
          </a:p>
        </p:txBody>
      </p:sp>
      <p:sp>
        <p:nvSpPr>
          <p:cNvPr id="6" name="Slide Number Placeholder 5"/>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 smtClean="0"/>
              <a:pPr marL="0" lvl="0" indent="0" algn="r" rtl="0">
                <a:spcBef>
                  <a:spcPts val="0"/>
                </a:spcBef>
                <a:spcAft>
                  <a:spcPts val="0"/>
                </a:spcAft>
                <a:buNone/>
              </a:pPr>
              <a:t>‹#›</a:t>
            </a:fld>
            <a:endParaRPr lang="en"/>
          </a:p>
        </p:txBody>
      </p:sp>
    </p:spTree>
  </p:cSld>
  <p:clrMapOvr>
    <a:masterClrMapping/>
  </p:clrMapOvr>
  <p:hf sldNum="0"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a:t>Click to edit Master title style</a:t>
            </a:r>
            <a:endParaRPr lang="en-IN"/>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7C9B81F-C347-4BEF-BFDF-29C42F48304A}" type="datetimeFigureOut">
              <a:rPr lang="en-US" smtClean="0"/>
              <a:pPr/>
              <a:t>9/15/2021</a:t>
            </a:fld>
            <a:endParaRPr lang="en-US"/>
          </a:p>
        </p:txBody>
      </p:sp>
      <p:sp>
        <p:nvSpPr>
          <p:cNvPr id="5" name="Footer Placeholder 4"/>
          <p:cNvSpPr>
            <a:spLocks noGrp="1"/>
          </p:cNvSpPr>
          <p:nvPr>
            <p:ph type="ftr" sz="quarter" idx="11"/>
          </p:nvPr>
        </p:nvSpPr>
        <p:spPr/>
        <p:txBody>
          <a:bodyPr/>
          <a:lstStyle/>
          <a:p>
            <a:endParaRPr kumimoji="0" lang="en-US"/>
          </a:p>
        </p:txBody>
      </p:sp>
      <p:sp>
        <p:nvSpPr>
          <p:cNvPr id="6" name="Slide Number Placeholder 5"/>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 smtClean="0"/>
              <a:pPr marL="0" lvl="0" indent="0" algn="r" rtl="0">
                <a:spcBef>
                  <a:spcPts val="0"/>
                </a:spcBef>
                <a:spcAft>
                  <a:spcPts val="0"/>
                </a:spcAft>
                <a:buNone/>
              </a:pPr>
              <a:t>‹#›</a:t>
            </a:fld>
            <a:endParaRPr lang="en"/>
          </a:p>
        </p:txBody>
      </p:sp>
    </p:spTree>
  </p:cSld>
  <p:clrMapOvr>
    <a:masterClrMapping/>
  </p:clrMapOvr>
  <p:hf sldNum="0"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IN"/>
          </a:p>
        </p:txBody>
      </p:sp>
      <p:sp>
        <p:nvSpPr>
          <p:cNvPr id="3" name="Content Placeholder 2"/>
          <p:cNvSpPr>
            <a:spLocks noGrp="1"/>
          </p:cNvSpPr>
          <p:nvPr>
            <p:ph sz="half" idx="1"/>
          </p:nvPr>
        </p:nvSpPr>
        <p:spPr>
          <a:xfrm>
            <a:off x="457200" y="900114"/>
            <a:ext cx="4038600" cy="254555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Content Placeholder 3"/>
          <p:cNvSpPr>
            <a:spLocks noGrp="1"/>
          </p:cNvSpPr>
          <p:nvPr>
            <p:ph sz="half" idx="2"/>
          </p:nvPr>
        </p:nvSpPr>
        <p:spPr>
          <a:xfrm>
            <a:off x="4648200" y="900114"/>
            <a:ext cx="4038600" cy="254555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Date Placeholder 4"/>
          <p:cNvSpPr>
            <a:spLocks noGrp="1"/>
          </p:cNvSpPr>
          <p:nvPr>
            <p:ph type="dt" sz="half" idx="10"/>
          </p:nvPr>
        </p:nvSpPr>
        <p:spPr/>
        <p:txBody>
          <a:bodyPr/>
          <a:lstStyle/>
          <a:p>
            <a:fld id="{47C9B81F-C347-4BEF-BFDF-29C42F48304A}" type="datetimeFigureOut">
              <a:rPr lang="en-US" smtClean="0"/>
              <a:pPr/>
              <a:t>9/15/2021</a:t>
            </a:fld>
            <a:endParaRPr lang="en-US"/>
          </a:p>
        </p:txBody>
      </p:sp>
      <p:sp>
        <p:nvSpPr>
          <p:cNvPr id="6" name="Footer Placeholder 5"/>
          <p:cNvSpPr>
            <a:spLocks noGrp="1"/>
          </p:cNvSpPr>
          <p:nvPr>
            <p:ph type="ftr" sz="quarter" idx="11"/>
          </p:nvPr>
        </p:nvSpPr>
        <p:spPr/>
        <p:txBody>
          <a:bodyPr/>
          <a:lstStyle/>
          <a:p>
            <a:endParaRPr kumimoji="0" lang="en-US"/>
          </a:p>
        </p:txBody>
      </p:sp>
      <p:sp>
        <p:nvSpPr>
          <p:cNvPr id="7" name="Slide Number Placeholder 6"/>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 smtClean="0"/>
              <a:pPr marL="0" lvl="0" indent="0" algn="r" rtl="0">
                <a:spcBef>
                  <a:spcPts val="0"/>
                </a:spcBef>
                <a:spcAft>
                  <a:spcPts val="0"/>
                </a:spcAft>
                <a:buNone/>
              </a:pPr>
              <a:t>‹#›</a:t>
            </a:fld>
            <a:endParaRPr lang="en"/>
          </a:p>
        </p:txBody>
      </p:sp>
    </p:spTree>
  </p:cSld>
  <p:clrMapOvr>
    <a:masterClrMapping/>
  </p:clrMapOvr>
  <p:hf sldNum="0"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05979"/>
            <a:ext cx="8229600" cy="857250"/>
          </a:xfrm>
        </p:spPr>
        <p:txBody>
          <a:bodyPr/>
          <a:lstStyle>
            <a:lvl1pPr>
              <a:defRPr/>
            </a:lvl1pPr>
          </a:lstStyle>
          <a:p>
            <a:r>
              <a:rPr lang="en-US"/>
              <a:t>Click to edit Master title style</a:t>
            </a:r>
            <a:endParaRPr lang="en-IN"/>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Text Placeholder 4"/>
          <p:cNvSpPr>
            <a:spLocks noGrp="1"/>
          </p:cNvSpPr>
          <p:nvPr>
            <p:ph type="body" sz="quarter" idx="3"/>
          </p:nvPr>
        </p:nvSpPr>
        <p:spPr>
          <a:xfrm>
            <a:off x="4645028"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8"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7" name="Date Placeholder 6"/>
          <p:cNvSpPr>
            <a:spLocks noGrp="1"/>
          </p:cNvSpPr>
          <p:nvPr>
            <p:ph type="dt" sz="half" idx="10"/>
          </p:nvPr>
        </p:nvSpPr>
        <p:spPr/>
        <p:txBody>
          <a:bodyPr/>
          <a:lstStyle/>
          <a:p>
            <a:fld id="{47C9B81F-C347-4BEF-BFDF-29C42F48304A}" type="datetimeFigureOut">
              <a:rPr lang="en-US" smtClean="0"/>
              <a:pPr/>
              <a:t>9/15/2021</a:t>
            </a:fld>
            <a:endParaRPr lang="en-US"/>
          </a:p>
        </p:txBody>
      </p:sp>
      <p:sp>
        <p:nvSpPr>
          <p:cNvPr id="8" name="Footer Placeholder 7"/>
          <p:cNvSpPr>
            <a:spLocks noGrp="1"/>
          </p:cNvSpPr>
          <p:nvPr>
            <p:ph type="ftr" sz="quarter" idx="11"/>
          </p:nvPr>
        </p:nvSpPr>
        <p:spPr/>
        <p:txBody>
          <a:bodyPr/>
          <a:lstStyle/>
          <a:p>
            <a:endParaRPr kumimoji="0" lang="en-US" dirty="0"/>
          </a:p>
        </p:txBody>
      </p:sp>
      <p:sp>
        <p:nvSpPr>
          <p:cNvPr id="9" name="Slide Number Placeholder 8"/>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 smtClean="0"/>
              <a:pPr marL="0" lvl="0" indent="0" algn="r" rtl="0">
                <a:spcBef>
                  <a:spcPts val="0"/>
                </a:spcBef>
                <a:spcAft>
                  <a:spcPts val="0"/>
                </a:spcAft>
                <a:buNone/>
              </a:pPr>
              <a:t>‹#›</a:t>
            </a:fld>
            <a:endParaRPr lang="en"/>
          </a:p>
        </p:txBody>
      </p:sp>
    </p:spTree>
  </p:cSld>
  <p:clrMapOvr>
    <a:masterClrMapping/>
  </p:clrMapOvr>
  <p:hf sldNum="0"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IN"/>
          </a:p>
        </p:txBody>
      </p:sp>
      <p:sp>
        <p:nvSpPr>
          <p:cNvPr id="3" name="Date Placeholder 2"/>
          <p:cNvSpPr>
            <a:spLocks noGrp="1"/>
          </p:cNvSpPr>
          <p:nvPr>
            <p:ph type="dt" sz="half" idx="10"/>
          </p:nvPr>
        </p:nvSpPr>
        <p:spPr/>
        <p:txBody>
          <a:bodyPr/>
          <a:lstStyle/>
          <a:p>
            <a:fld id="{47C9B81F-C347-4BEF-BFDF-29C42F48304A}" type="datetimeFigureOut">
              <a:rPr lang="en-US" smtClean="0"/>
              <a:pPr/>
              <a:t>9/15/2021</a:t>
            </a:fld>
            <a:endParaRPr lang="en-US"/>
          </a:p>
        </p:txBody>
      </p:sp>
      <p:sp>
        <p:nvSpPr>
          <p:cNvPr id="4" name="Footer Placeholder 3"/>
          <p:cNvSpPr>
            <a:spLocks noGrp="1"/>
          </p:cNvSpPr>
          <p:nvPr>
            <p:ph type="ftr" sz="quarter" idx="11"/>
          </p:nvPr>
        </p:nvSpPr>
        <p:spPr/>
        <p:txBody>
          <a:bodyPr/>
          <a:lstStyle/>
          <a:p>
            <a:endParaRPr kumimoji="0" lang="en-US"/>
          </a:p>
        </p:txBody>
      </p:sp>
      <p:sp>
        <p:nvSpPr>
          <p:cNvPr id="5" name="Slide Number Placeholder 4"/>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 smtClean="0"/>
              <a:pPr marL="0" lvl="0" indent="0" algn="r" rtl="0">
                <a:spcBef>
                  <a:spcPts val="0"/>
                </a:spcBef>
                <a:spcAft>
                  <a:spcPts val="0"/>
                </a:spcAft>
                <a:buNone/>
              </a:pPr>
              <a:t>‹#›</a:t>
            </a:fld>
            <a:endParaRPr lang="en"/>
          </a:p>
        </p:txBody>
      </p:sp>
    </p:spTree>
  </p:cSld>
  <p:clrMapOvr>
    <a:masterClrMapping/>
  </p:clrMapOvr>
  <p:hf sldNum="0"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7C9B81F-C347-4BEF-BFDF-29C42F48304A}" type="datetimeFigureOut">
              <a:rPr lang="en-US" smtClean="0"/>
              <a:pPr/>
              <a:t>9/15/2021</a:t>
            </a:fld>
            <a:endParaRPr lang="en-US"/>
          </a:p>
        </p:txBody>
      </p:sp>
      <p:sp>
        <p:nvSpPr>
          <p:cNvPr id="3" name="Footer Placeholder 2"/>
          <p:cNvSpPr>
            <a:spLocks noGrp="1"/>
          </p:cNvSpPr>
          <p:nvPr>
            <p:ph type="ftr" sz="quarter" idx="11"/>
          </p:nvPr>
        </p:nvSpPr>
        <p:spPr/>
        <p:txBody>
          <a:bodyPr/>
          <a:lstStyle/>
          <a:p>
            <a:endParaRPr kumimoji="0" lang="en-US"/>
          </a:p>
        </p:txBody>
      </p:sp>
      <p:sp>
        <p:nvSpPr>
          <p:cNvPr id="4" name="Slide Number Placeholder 3"/>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 smtClean="0"/>
              <a:pPr marL="0" lvl="0" indent="0" algn="r" rtl="0">
                <a:spcBef>
                  <a:spcPts val="0"/>
                </a:spcBef>
                <a:spcAft>
                  <a:spcPts val="0"/>
                </a:spcAft>
                <a:buNone/>
              </a:pPr>
              <a:t>‹#›</a:t>
            </a:fld>
            <a:endParaRPr lang="en"/>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3" y="204787"/>
            <a:ext cx="3008313" cy="871538"/>
          </a:xfrm>
        </p:spPr>
        <p:txBody>
          <a:bodyPr anchor="b"/>
          <a:lstStyle>
            <a:lvl1pPr algn="l">
              <a:defRPr sz="2000" b="1"/>
            </a:lvl1pPr>
          </a:lstStyle>
          <a:p>
            <a:r>
              <a:rPr lang="en-US"/>
              <a:t>Click to edit Master title style</a:t>
            </a:r>
            <a:endParaRPr lang="en-IN"/>
          </a:p>
        </p:txBody>
      </p:sp>
      <p:sp>
        <p:nvSpPr>
          <p:cNvPr id="3" name="Content Placeholder 2"/>
          <p:cNvSpPr>
            <a:spLocks noGrp="1"/>
          </p:cNvSpPr>
          <p:nvPr>
            <p:ph idx="1"/>
          </p:nvPr>
        </p:nvSpPr>
        <p:spPr>
          <a:xfrm>
            <a:off x="3575050" y="204789"/>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Text Placeholder 3"/>
          <p:cNvSpPr>
            <a:spLocks noGrp="1"/>
          </p:cNvSpPr>
          <p:nvPr>
            <p:ph type="body" sz="half" idx="2"/>
          </p:nvPr>
        </p:nvSpPr>
        <p:spPr>
          <a:xfrm>
            <a:off x="457203" y="1076327"/>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47C9B81F-C347-4BEF-BFDF-29C42F48304A}" type="datetimeFigureOut">
              <a:rPr lang="en-US" smtClean="0"/>
              <a:pPr/>
              <a:t>9/15/2021</a:t>
            </a:fld>
            <a:endParaRPr lang="en-US"/>
          </a:p>
        </p:txBody>
      </p:sp>
      <p:sp>
        <p:nvSpPr>
          <p:cNvPr id="6" name="Footer Placeholder 5"/>
          <p:cNvSpPr>
            <a:spLocks noGrp="1"/>
          </p:cNvSpPr>
          <p:nvPr>
            <p:ph type="ftr" sz="quarter" idx="11"/>
          </p:nvPr>
        </p:nvSpPr>
        <p:spPr/>
        <p:txBody>
          <a:bodyPr/>
          <a:lstStyle/>
          <a:p>
            <a:endParaRPr kumimoji="0" lang="en-US"/>
          </a:p>
        </p:txBody>
      </p:sp>
      <p:sp>
        <p:nvSpPr>
          <p:cNvPr id="7" name="Slide Number Placeholder 6"/>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 smtClean="0"/>
              <a:pPr marL="0" lvl="0" indent="0" algn="r" rtl="0">
                <a:spcBef>
                  <a:spcPts val="0"/>
                </a:spcBef>
                <a:spcAft>
                  <a:spcPts val="0"/>
                </a:spcAft>
                <a:buNone/>
              </a:pPr>
              <a:t>‹#›</a:t>
            </a:fld>
            <a:endParaRPr lang="en"/>
          </a:p>
        </p:txBody>
      </p:sp>
    </p:spTree>
  </p:cSld>
  <p:clrMapOvr>
    <a:masterClrMapping/>
  </p:clrMapOvr>
  <p:hf sldNum="0"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1"/>
            <a:ext cx="5486400" cy="425054"/>
          </a:xfrm>
        </p:spPr>
        <p:txBody>
          <a:bodyPr anchor="b"/>
          <a:lstStyle>
            <a:lvl1pPr algn="l">
              <a:defRPr sz="2000" b="1"/>
            </a:lvl1pPr>
          </a:lstStyle>
          <a:p>
            <a:r>
              <a:rPr lang="en-US"/>
              <a:t>Click to edit Master title style</a:t>
            </a:r>
            <a:endParaRPr lang="en-IN"/>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p:cNvSpPr>
            <a:spLocks noGrp="1"/>
          </p:cNvSpPr>
          <p:nvPr>
            <p:ph type="body" sz="half" idx="2"/>
          </p:nvPr>
        </p:nvSpPr>
        <p:spPr>
          <a:xfrm>
            <a:off x="1792288" y="4025504"/>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47C9B81F-C347-4BEF-BFDF-29C42F48304A}" type="datetimeFigureOut">
              <a:rPr lang="en-US" smtClean="0"/>
              <a:pPr/>
              <a:t>9/15/2021</a:t>
            </a:fld>
            <a:endParaRPr lang="en-US"/>
          </a:p>
        </p:txBody>
      </p:sp>
      <p:sp>
        <p:nvSpPr>
          <p:cNvPr id="6" name="Footer Placeholder 5"/>
          <p:cNvSpPr>
            <a:spLocks noGrp="1"/>
          </p:cNvSpPr>
          <p:nvPr>
            <p:ph type="ftr" sz="quarter" idx="11"/>
          </p:nvPr>
        </p:nvSpPr>
        <p:spPr/>
        <p:txBody>
          <a:bodyPr/>
          <a:lstStyle/>
          <a:p>
            <a:endParaRPr kumimoji="0" lang="en-US"/>
          </a:p>
        </p:txBody>
      </p:sp>
      <p:sp>
        <p:nvSpPr>
          <p:cNvPr id="7" name="Slide Number Placeholder 6"/>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 smtClean="0"/>
              <a:pPr marL="0" lvl="0" indent="0" algn="r" rtl="0">
                <a:spcBef>
                  <a:spcPts val="0"/>
                </a:spcBef>
                <a:spcAft>
                  <a:spcPts val="0"/>
                </a:spcAft>
                <a:buNone/>
              </a:pPr>
              <a:t>‹#›</a:t>
            </a:fld>
            <a:endParaRPr lang="en"/>
          </a:p>
        </p:txBody>
      </p:sp>
    </p:spTree>
  </p:cSld>
  <p:clrMapOvr>
    <a:masterClrMapping/>
  </p:clrMapOvr>
  <p:hf sldNum="0"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en-US"/>
              <a:t>Click to edit Master title style</a:t>
            </a:r>
            <a:endParaRPr lang="en-IN"/>
          </a:p>
        </p:txBody>
      </p:sp>
      <p:sp>
        <p:nvSpPr>
          <p:cNvPr id="3" name="Text Placeholder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p:cNvSpPr>
            <a:spLocks noGrp="1"/>
          </p:cNvSpPr>
          <p:nvPr>
            <p:ph type="dt" sz="half" idx="2"/>
          </p:nvPr>
        </p:nvSpPr>
        <p:spPr>
          <a:xfrm>
            <a:off x="457200" y="4767264"/>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47C9B81F-C347-4BEF-BFDF-29C42F48304A}" type="datetimeFigureOut">
              <a:rPr lang="en-US" smtClean="0"/>
              <a:pPr/>
              <a:t>9/15/2021</a:t>
            </a:fld>
            <a:endParaRPr lang="en-US" dirty="0">
              <a:solidFill>
                <a:schemeClr val="tx2">
                  <a:shade val="90000"/>
                </a:schemeClr>
              </a:solidFill>
            </a:endParaRPr>
          </a:p>
        </p:txBody>
      </p:sp>
      <p:sp>
        <p:nvSpPr>
          <p:cNvPr id="5" name="Footer Placeholder 4"/>
          <p:cNvSpPr>
            <a:spLocks noGrp="1"/>
          </p:cNvSpPr>
          <p:nvPr>
            <p:ph type="ftr" sz="quarter" idx="3"/>
          </p:nvPr>
        </p:nvSpPr>
        <p:spPr>
          <a:xfrm>
            <a:off x="3124200" y="4767264"/>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pPr algn="l" eaLnBrk="1" latinLnBrk="0" hangingPunct="1"/>
            <a:endParaRPr kumimoji="0" lang="en-US" dirty="0">
              <a:solidFill>
                <a:schemeClr val="tx2">
                  <a:shade val="90000"/>
                </a:schemeClr>
              </a:solidFill>
            </a:endParaRPr>
          </a:p>
        </p:txBody>
      </p:sp>
      <p:sp>
        <p:nvSpPr>
          <p:cNvPr id="6" name="Slide Number Placeholder 5"/>
          <p:cNvSpPr>
            <a:spLocks noGrp="1"/>
          </p:cNvSpPr>
          <p:nvPr>
            <p:ph type="sldNum" sz="quarter" idx="4"/>
          </p:nvPr>
        </p:nvSpPr>
        <p:spPr>
          <a:xfrm>
            <a:off x="6553200" y="4767264"/>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pPr marL="0" lvl="0" indent="0" algn="r" rtl="0">
              <a:spcBef>
                <a:spcPts val="0"/>
              </a:spcBef>
              <a:spcAft>
                <a:spcPts val="0"/>
              </a:spcAft>
              <a:buNone/>
            </a:pPr>
            <a:fld id="{00000000-1234-1234-1234-123412341234}" type="slidenum">
              <a:rPr lang="en" smtClean="0"/>
              <a:pPr marL="0" lvl="0" indent="0" algn="r" rtl="0">
                <a:spcBef>
                  <a:spcPts val="0"/>
                </a:spcBef>
                <a:spcAft>
                  <a:spcPts val="0"/>
                </a:spcAft>
                <a:buNone/>
              </a:pPr>
              <a:t>‹#›</a:t>
            </a:fld>
            <a:endParaRPr lang="en"/>
          </a:p>
        </p:txBody>
      </p:sp>
    </p:spTree>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 id="2147483685" r:id="rId12"/>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jpeg"/></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12.xml"/><Relationship Id="rId5" Type="http://schemas.openxmlformats.org/officeDocument/2006/relationships/comments" Target="../comments/comment1.xml"/><Relationship Id="rId4" Type="http://schemas.openxmlformats.org/officeDocument/2006/relationships/image" Target="../media/image4.jpeg"/></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4" name="Google Shape;54;p13"/>
          <p:cNvPicPr preferRelativeResize="0"/>
          <p:nvPr/>
        </p:nvPicPr>
        <p:blipFill rotWithShape="1">
          <a:blip r:embed="rId3">
            <a:alphaModFix/>
          </a:blip>
          <a:srcRect/>
          <a:stretch/>
        </p:blipFill>
        <p:spPr>
          <a:xfrm>
            <a:off x="0" y="3777640"/>
            <a:ext cx="9144000" cy="1365860"/>
          </a:xfrm>
          <a:prstGeom prst="rect">
            <a:avLst/>
          </a:prstGeom>
          <a:noFill/>
          <a:ln>
            <a:noFill/>
          </a:ln>
        </p:spPr>
      </p:pic>
      <p:sp>
        <p:nvSpPr>
          <p:cNvPr id="56" name="Google Shape;56;p13"/>
          <p:cNvSpPr txBox="1"/>
          <p:nvPr/>
        </p:nvSpPr>
        <p:spPr>
          <a:xfrm>
            <a:off x="4829375" y="1238218"/>
            <a:ext cx="3091881" cy="1852617"/>
          </a:xfrm>
          <a:prstGeom prst="rect">
            <a:avLst/>
          </a:prstGeom>
          <a:ln/>
        </p:spPr>
        <p:style>
          <a:lnRef idx="2">
            <a:schemeClr val="dk1"/>
          </a:lnRef>
          <a:fillRef idx="1">
            <a:schemeClr val="lt1"/>
          </a:fillRef>
          <a:effectRef idx="0">
            <a:schemeClr val="dk1"/>
          </a:effectRef>
          <a:fontRef idx="minor">
            <a:schemeClr val="dk1"/>
          </a:fontRef>
        </p:style>
        <p:txBody>
          <a:bodyPr spcFirstLastPara="1" wrap="square" lIns="91425" tIns="91425" rIns="91425" bIns="91425" anchor="t" anchorCtr="0">
            <a:noAutofit/>
          </a:bodyPr>
          <a:lstStyle/>
          <a:p>
            <a:pPr marL="0" marR="0" lvl="0" indent="0" algn="ctr" rtl="0">
              <a:lnSpc>
                <a:spcPct val="100000"/>
              </a:lnSpc>
              <a:spcBef>
                <a:spcPts val="0"/>
              </a:spcBef>
              <a:spcAft>
                <a:spcPts val="0"/>
              </a:spcAft>
              <a:buClr>
                <a:srgbClr val="000000"/>
              </a:buClr>
              <a:buSzPts val="3100"/>
              <a:buFont typeface="Arial"/>
              <a:buNone/>
            </a:pPr>
            <a:endParaRPr sz="2900" b="1" i="0" u="none" strike="noStrike" cap="none">
              <a:solidFill>
                <a:srgbClr val="FF0000"/>
              </a:solidFill>
              <a:latin typeface="Calibri"/>
              <a:ea typeface="Calibri"/>
              <a:cs typeface="Calibri"/>
              <a:sym typeface="Calibri"/>
            </a:endParaRPr>
          </a:p>
        </p:txBody>
      </p:sp>
      <p:sp>
        <p:nvSpPr>
          <p:cNvPr id="57" name="Google Shape;57;p13"/>
          <p:cNvSpPr txBox="1"/>
          <p:nvPr/>
        </p:nvSpPr>
        <p:spPr>
          <a:xfrm>
            <a:off x="5967900" y="152804"/>
            <a:ext cx="3176100" cy="12675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endParaRPr/>
          </a:p>
        </p:txBody>
      </p:sp>
      <p:pic>
        <p:nvPicPr>
          <p:cNvPr id="5" name="Picture 4" descr="Nursery-350.jpg"/>
          <p:cNvPicPr>
            <a:picLocks noChangeAspect="1"/>
          </p:cNvPicPr>
          <p:nvPr/>
        </p:nvPicPr>
        <p:blipFill>
          <a:blip r:embed="rId4"/>
          <a:stretch>
            <a:fillRect/>
          </a:stretch>
        </p:blipFill>
        <p:spPr>
          <a:xfrm>
            <a:off x="1" y="0"/>
            <a:ext cx="4533362" cy="4121239"/>
          </a:xfrm>
          <a:prstGeom prst="rect">
            <a:avLst/>
          </a:prstGeom>
        </p:spPr>
      </p:pic>
      <p:sp>
        <p:nvSpPr>
          <p:cNvPr id="6" name="Rectangle 5"/>
          <p:cNvSpPr/>
          <p:nvPr/>
        </p:nvSpPr>
        <p:spPr>
          <a:xfrm>
            <a:off x="4850065" y="1238218"/>
            <a:ext cx="2322089" cy="307777"/>
          </a:xfrm>
          <a:prstGeom prst="rect">
            <a:avLst/>
          </a:prstGeom>
        </p:spPr>
        <p:txBody>
          <a:bodyPr wrap="square">
            <a:spAutoFit/>
          </a:bodyPr>
          <a:lstStyle/>
          <a:p>
            <a:r>
              <a:rPr lang="en-US" b="1" dirty="0"/>
              <a:t>CLASS : NURSERY</a:t>
            </a:r>
          </a:p>
        </p:txBody>
      </p:sp>
      <p:sp>
        <p:nvSpPr>
          <p:cNvPr id="7" name="Rectangle 6"/>
          <p:cNvSpPr/>
          <p:nvPr/>
        </p:nvSpPr>
        <p:spPr>
          <a:xfrm>
            <a:off x="4850065" y="1722800"/>
            <a:ext cx="2256750" cy="307777"/>
          </a:xfrm>
          <a:prstGeom prst="rect">
            <a:avLst/>
          </a:prstGeom>
        </p:spPr>
        <p:txBody>
          <a:bodyPr wrap="square">
            <a:spAutoFit/>
          </a:bodyPr>
          <a:lstStyle/>
          <a:p>
            <a:r>
              <a:rPr lang="en-US" b="1" dirty="0"/>
              <a:t> DATE </a:t>
            </a:r>
            <a:r>
              <a:rPr lang="en-US" b="1"/>
              <a:t>:    16.09.2021</a:t>
            </a:r>
            <a:endParaRPr lang="en-US" b="1" dirty="0"/>
          </a:p>
        </p:txBody>
      </p:sp>
      <p:sp>
        <p:nvSpPr>
          <p:cNvPr id="8" name="Rectangle 7"/>
          <p:cNvSpPr/>
          <p:nvPr/>
        </p:nvSpPr>
        <p:spPr>
          <a:xfrm>
            <a:off x="4829375" y="2214705"/>
            <a:ext cx="1181734" cy="307777"/>
          </a:xfrm>
          <a:prstGeom prst="rect">
            <a:avLst/>
          </a:prstGeom>
        </p:spPr>
        <p:txBody>
          <a:bodyPr wrap="none">
            <a:spAutoFit/>
          </a:bodyPr>
          <a:lstStyle/>
          <a:p>
            <a:r>
              <a:rPr lang="en" b="1" dirty="0"/>
              <a:t>SUBJECT : </a:t>
            </a:r>
            <a:endParaRPr lang="en-US" dirty="0"/>
          </a:p>
        </p:txBody>
      </p:sp>
      <p:sp>
        <p:nvSpPr>
          <p:cNvPr id="9" name="Rectangle 8"/>
          <p:cNvSpPr/>
          <p:nvPr/>
        </p:nvSpPr>
        <p:spPr>
          <a:xfrm>
            <a:off x="4842484" y="2676113"/>
            <a:ext cx="3274100" cy="307777"/>
          </a:xfrm>
          <a:prstGeom prst="rect">
            <a:avLst/>
          </a:prstGeom>
        </p:spPr>
        <p:txBody>
          <a:bodyPr wrap="square">
            <a:spAutoFit/>
          </a:bodyPr>
          <a:lstStyle/>
          <a:p>
            <a:r>
              <a:rPr lang="en" b="1" dirty="0"/>
              <a:t>CHAPTER NUMBER-BK PG NO-4  </a:t>
            </a:r>
            <a:endParaRPr lang="en-US" dirty="0"/>
          </a:p>
        </p:txBody>
      </p:sp>
      <p:sp>
        <p:nvSpPr>
          <p:cNvPr id="10" name="Rectangle 9"/>
          <p:cNvSpPr/>
          <p:nvPr/>
        </p:nvSpPr>
        <p:spPr>
          <a:xfrm>
            <a:off x="5899197" y="2214705"/>
            <a:ext cx="1003801" cy="307777"/>
          </a:xfrm>
          <a:prstGeom prst="rect">
            <a:avLst/>
          </a:prstGeom>
        </p:spPr>
        <p:txBody>
          <a:bodyPr wrap="none">
            <a:spAutoFit/>
          </a:bodyPr>
          <a:lstStyle/>
          <a:p>
            <a:r>
              <a:rPr lang="en" b="1" dirty="0"/>
              <a:t>RHYMES </a:t>
            </a:r>
            <a:endParaRPr lang="en-US" dirty="0"/>
          </a:p>
        </p:txBody>
      </p:sp>
      <p:pic>
        <p:nvPicPr>
          <p:cNvPr id="11" name="Google Shape;63;p14">
            <a:extLst>
              <a:ext uri="{FF2B5EF4-FFF2-40B4-BE49-F238E27FC236}">
                <a16:creationId xmlns:a16="http://schemas.microsoft.com/office/drawing/2014/main" id="{01284C89-2027-4D11-A07E-B42E4B583F30}"/>
              </a:ext>
            </a:extLst>
          </p:cNvPr>
          <p:cNvPicPr preferRelativeResize="0"/>
          <p:nvPr/>
        </p:nvPicPr>
        <p:blipFill rotWithShape="1">
          <a:blip r:embed="rId5">
            <a:alphaModFix/>
          </a:blip>
          <a:srcRect/>
          <a:stretch/>
        </p:blipFill>
        <p:spPr>
          <a:xfrm>
            <a:off x="7106815" y="175418"/>
            <a:ext cx="1626032" cy="878672"/>
          </a:xfrm>
          <a:prstGeom prst="rect">
            <a:avLst/>
          </a:prstGeom>
          <a:noFill/>
          <a:ln>
            <a:noFill/>
          </a:ln>
        </p:spPr>
      </p:pic>
    </p:spTree>
  </p:cSld>
  <p:clrMapOvr>
    <a:masterClrMapping/>
  </p:clrMapOvr>
  <p:transition>
    <p:dissolv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311700" y="261256"/>
            <a:ext cx="8520600" cy="4701161"/>
          </a:xfrm>
        </p:spPr>
        <p:txBody>
          <a:bodyPr/>
          <a:lstStyle/>
          <a:p>
            <a:pPr>
              <a:buNone/>
            </a:pPr>
            <a:r>
              <a:rPr lang="en-US" sz="2800" dirty="0"/>
              <a:t>COME LITTLE CHILDREN COME TO ME</a:t>
            </a:r>
          </a:p>
          <a:p>
            <a:pPr>
              <a:buNone/>
            </a:pPr>
            <a:r>
              <a:rPr lang="en-US" sz="2800" dirty="0"/>
              <a:t>I WILL TEACH YOU ABC</a:t>
            </a:r>
          </a:p>
          <a:p>
            <a:pPr>
              <a:buNone/>
            </a:pPr>
            <a:r>
              <a:rPr lang="en-US" sz="2800" dirty="0"/>
              <a:t> AB C D  E F G</a:t>
            </a:r>
          </a:p>
          <a:p>
            <a:pPr>
              <a:buNone/>
            </a:pPr>
            <a:r>
              <a:rPr lang="en-US" sz="2800" dirty="0"/>
              <a:t>H I J K L M N O P</a:t>
            </a:r>
          </a:p>
          <a:p>
            <a:pPr>
              <a:buNone/>
            </a:pPr>
            <a:r>
              <a:rPr lang="en-US" sz="2800" dirty="0"/>
              <a:t>L  NOPQ R S T</a:t>
            </a:r>
          </a:p>
          <a:p>
            <a:pPr>
              <a:buNone/>
            </a:pPr>
            <a:r>
              <a:rPr lang="en-US" sz="2800" dirty="0"/>
              <a:t>U V W X Y Z,XYZ. BUTTRE ON A BREAD</a:t>
            </a:r>
          </a:p>
          <a:p>
            <a:pPr>
              <a:buNone/>
            </a:pPr>
            <a:r>
              <a:rPr lang="en-US" sz="2800" dirty="0"/>
              <a:t>IF YPOU DON’T LIKE  THEN GO TO YOUR BED</a:t>
            </a:r>
          </a:p>
          <a:p>
            <a:pPr>
              <a:buNone/>
            </a:pPr>
            <a:r>
              <a:rPr lang="en-US" sz="2800" dirty="0"/>
              <a:t>NEXT DAY MORNING COME TO ME I </a:t>
            </a:r>
          </a:p>
          <a:p>
            <a:pPr>
              <a:buNone/>
            </a:pPr>
            <a:r>
              <a:rPr lang="en-US" sz="2800" dirty="0"/>
              <a:t>I  WILL THE YOU ABC.</a:t>
            </a:r>
          </a:p>
          <a:p>
            <a:pPr>
              <a:buNone/>
            </a:pPr>
            <a:endParaRPr lang="en-US" dirty="0"/>
          </a:p>
        </p:txBody>
      </p:sp>
      <p:pic>
        <p:nvPicPr>
          <p:cNvPr id="4" name="Google Shape;63;p14"/>
          <p:cNvPicPr preferRelativeResize="0"/>
          <p:nvPr/>
        </p:nvPicPr>
        <p:blipFill rotWithShape="1">
          <a:blip r:embed="rId2">
            <a:alphaModFix/>
          </a:blip>
          <a:srcRect/>
          <a:stretch/>
        </p:blipFill>
        <p:spPr>
          <a:xfrm>
            <a:off x="7776689" y="4305593"/>
            <a:ext cx="1232526" cy="611875"/>
          </a:xfrm>
          <a:prstGeom prst="rect">
            <a:avLst/>
          </a:prstGeom>
          <a:noFill/>
          <a:ln>
            <a:noFill/>
          </a:ln>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62"/>
        <p:cNvGrpSpPr/>
        <p:nvPr/>
      </p:nvGrpSpPr>
      <p:grpSpPr>
        <a:xfrm>
          <a:off x="0" y="0"/>
          <a:ext cx="0" cy="0"/>
          <a:chOff x="0" y="0"/>
          <a:chExt cx="0" cy="0"/>
        </a:xfrm>
      </p:grpSpPr>
      <p:pic>
        <p:nvPicPr>
          <p:cNvPr id="63" name="Google Shape;63;p14"/>
          <p:cNvPicPr preferRelativeResize="0"/>
          <p:nvPr/>
        </p:nvPicPr>
        <p:blipFill rotWithShape="1">
          <a:blip r:embed="rId3">
            <a:alphaModFix/>
          </a:blip>
          <a:srcRect/>
          <a:stretch/>
        </p:blipFill>
        <p:spPr>
          <a:xfrm>
            <a:off x="7776689" y="4531625"/>
            <a:ext cx="1232526" cy="611875"/>
          </a:xfrm>
          <a:prstGeom prst="rect">
            <a:avLst/>
          </a:prstGeom>
          <a:noFill/>
          <a:ln>
            <a:noFill/>
          </a:ln>
        </p:spPr>
      </p:pic>
      <p:sp>
        <p:nvSpPr>
          <p:cNvPr id="64" name="Google Shape;64;p14"/>
          <p:cNvSpPr txBox="1"/>
          <p:nvPr/>
        </p:nvSpPr>
        <p:spPr>
          <a:xfrm>
            <a:off x="272675" y="285049"/>
            <a:ext cx="8688300" cy="3568493"/>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1" i="0" u="none" strike="noStrike" cap="none">
              <a:solidFill>
                <a:srgbClr val="000000"/>
              </a:solidFill>
              <a:latin typeface="Arial"/>
              <a:ea typeface="Arial"/>
              <a:cs typeface="Arial"/>
              <a:sym typeface="Arial"/>
            </a:endParaRPr>
          </a:p>
        </p:txBody>
      </p:sp>
      <p:sp>
        <p:nvSpPr>
          <p:cNvPr id="65" name="Google Shape;65;p14"/>
          <p:cNvSpPr txBox="1"/>
          <p:nvPr/>
        </p:nvSpPr>
        <p:spPr>
          <a:xfrm>
            <a:off x="272675" y="1437700"/>
            <a:ext cx="8688300" cy="28896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Calibri"/>
              <a:ea typeface="Calibri"/>
              <a:cs typeface="Calibri"/>
              <a:sym typeface="Calibri"/>
            </a:endParaRPr>
          </a:p>
        </p:txBody>
      </p:sp>
      <p:pic>
        <p:nvPicPr>
          <p:cNvPr id="1027" name="Picture 3" descr="C:\Users\Admin\Downloads\Screenshot_20200506-190301_WhatsApp(1).jpg"/>
          <p:cNvPicPr>
            <a:picLocks noChangeAspect="1" noChangeArrowheads="1"/>
          </p:cNvPicPr>
          <p:nvPr/>
        </p:nvPicPr>
        <p:blipFill>
          <a:blip r:embed="rId4"/>
          <a:srcRect/>
          <a:stretch>
            <a:fillRect/>
          </a:stretch>
        </p:blipFill>
        <p:spPr bwMode="auto">
          <a:xfrm>
            <a:off x="152400" y="979714"/>
            <a:ext cx="7728855" cy="3646714"/>
          </a:xfrm>
          <a:prstGeom prst="rect">
            <a:avLst/>
          </a:prstGeom>
          <a:noFill/>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76"/>
        <p:cNvGrpSpPr/>
        <p:nvPr/>
      </p:nvGrpSpPr>
      <p:grpSpPr>
        <a:xfrm>
          <a:off x="0" y="0"/>
          <a:ext cx="0" cy="0"/>
          <a:chOff x="0" y="0"/>
          <a:chExt cx="0" cy="0"/>
        </a:xfrm>
      </p:grpSpPr>
      <p:pic>
        <p:nvPicPr>
          <p:cNvPr id="77" name="Google Shape;77;p16"/>
          <p:cNvPicPr preferRelativeResize="0"/>
          <p:nvPr/>
        </p:nvPicPr>
        <p:blipFill rotWithShape="1">
          <a:blip r:embed="rId3">
            <a:alphaModFix/>
          </a:blip>
          <a:srcRect/>
          <a:stretch/>
        </p:blipFill>
        <p:spPr>
          <a:xfrm>
            <a:off x="7787575" y="4378875"/>
            <a:ext cx="1232526" cy="611875"/>
          </a:xfrm>
          <a:prstGeom prst="rect">
            <a:avLst/>
          </a:prstGeom>
          <a:noFill/>
          <a:ln>
            <a:noFill/>
          </a:ln>
        </p:spPr>
      </p:pic>
      <p:sp>
        <p:nvSpPr>
          <p:cNvPr id="78" name="Google Shape;78;p16"/>
          <p:cNvSpPr txBox="1"/>
          <p:nvPr/>
        </p:nvSpPr>
        <p:spPr>
          <a:xfrm>
            <a:off x="621425" y="743500"/>
            <a:ext cx="7801200" cy="3562200"/>
          </a:xfrm>
          <a:prstGeom prst="rect">
            <a:avLst/>
          </a:prstGeom>
          <a:noFill/>
          <a:ln>
            <a:noFill/>
          </a:ln>
        </p:spPr>
        <p:txBody>
          <a:bodyPr spcFirstLastPara="1" wrap="square" lIns="91425" tIns="91425" rIns="91425" bIns="91425" anchor="ctr" anchorCtr="0">
            <a:noAutofit/>
          </a:bodyPr>
          <a:lstStyle/>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a:solidFill>
                  <a:srgbClr val="000000"/>
                </a:solidFill>
                <a:latin typeface="Arial"/>
                <a:ea typeface="Arial"/>
                <a:cs typeface="Arial"/>
                <a:sym typeface="Arial"/>
              </a:rPr>
              <a:t>THANKING YOU</a:t>
            </a:r>
            <a:endParaRPr sz="4000" b="1" i="0" u="none" strike="noStrike" cap="none">
              <a:solidFill>
                <a:srgbClr val="000000"/>
              </a:solidFill>
              <a:latin typeface="Arial"/>
              <a:ea typeface="Arial"/>
              <a:cs typeface="Arial"/>
              <a:sym typeface="Arial"/>
            </a:endParaRPr>
          </a:p>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a:solidFill>
                  <a:srgbClr val="FF0000"/>
                </a:solidFill>
                <a:latin typeface="Arial"/>
                <a:ea typeface="Arial"/>
                <a:cs typeface="Arial"/>
                <a:sym typeface="Arial"/>
              </a:rPr>
              <a:t>ODM EDUCATIONAL GROUP</a:t>
            </a:r>
            <a:endParaRPr sz="4000" b="1" i="0" u="none" strike="noStrike" cap="none">
              <a:solidFill>
                <a:srgbClr val="FF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4" name="Google Shape;78;p16"/>
          <p:cNvSpPr txBox="1"/>
          <p:nvPr/>
        </p:nvSpPr>
        <p:spPr>
          <a:xfrm>
            <a:off x="566996" y="754386"/>
            <a:ext cx="7801200" cy="3562200"/>
          </a:xfrm>
          <a:prstGeom prst="rect">
            <a:avLst/>
          </a:prstGeom>
          <a:noFill/>
          <a:ln>
            <a:noFill/>
          </a:ln>
        </p:spPr>
        <p:txBody>
          <a:bodyPr spcFirstLastPara="1" wrap="square" lIns="91425" tIns="91425" rIns="91425" bIns="91425" anchor="ctr" anchorCtr="0">
            <a:noAutofit/>
          </a:bodyPr>
          <a:lstStyle/>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a:solidFill>
                  <a:srgbClr val="000000"/>
                </a:solidFill>
                <a:latin typeface="Arial"/>
                <a:ea typeface="Arial"/>
                <a:cs typeface="Arial"/>
                <a:sym typeface="Arial"/>
              </a:rPr>
              <a:t>THANKING YOU</a:t>
            </a:r>
            <a:endParaRPr sz="4000" b="1" i="0" u="none" strike="noStrike" cap="none">
              <a:solidFill>
                <a:srgbClr val="000000"/>
              </a:solidFill>
              <a:latin typeface="Arial"/>
              <a:ea typeface="Arial"/>
              <a:cs typeface="Arial"/>
              <a:sym typeface="Arial"/>
            </a:endParaRPr>
          </a:p>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a:solidFill>
                  <a:srgbClr val="FF0000"/>
                </a:solidFill>
                <a:latin typeface="Arial"/>
                <a:ea typeface="Arial"/>
                <a:cs typeface="Arial"/>
                <a:sym typeface="Arial"/>
              </a:rPr>
              <a:t>ODM EDUCATIONAL GROUP</a:t>
            </a:r>
            <a:endParaRPr sz="4000" b="1" i="0" u="none" strike="noStrike" cap="none">
              <a:solidFill>
                <a:srgbClr val="FF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211</TotalTime>
  <Words>91</Words>
  <Application>Microsoft Office PowerPoint</Application>
  <PresentationFormat>On-screen Show (16:9)</PresentationFormat>
  <Paragraphs>18</Paragraphs>
  <Slides>4</Slides>
  <Notes>3</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4</vt:i4>
      </vt:variant>
    </vt:vector>
  </HeadingPairs>
  <TitlesOfParts>
    <vt:vector size="7" baseType="lpstr">
      <vt:lpstr>Arial</vt:lpstr>
      <vt:lpstr>Calibri</vt:lpstr>
      <vt:lpstr>Office Theme</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cp:lastModifiedBy>Dipika Dash</cp:lastModifiedBy>
  <cp:revision>25</cp:revision>
  <dcterms:modified xsi:type="dcterms:W3CDTF">2021-09-15T07:26:49Z</dcterms:modified>
</cp:coreProperties>
</file>