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9"/>
  </p:notesMasterIdLst>
  <p:sldIdLst>
    <p:sldId id="256" r:id="rId2"/>
    <p:sldId id="266" r:id="rId3"/>
    <p:sldId id="267" r:id="rId4"/>
    <p:sldId id="268" r:id="rId5"/>
    <p:sldId id="269" r:id="rId6"/>
    <p:sldId id="270" r:id="rId7"/>
    <p:sldId id="259"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 id="1" name="Dipika Dash" initials="DD" lastIdx="1" clrIdx="1">
    <p:extLst>
      <p:ext uri="{19B8F6BF-5375-455C-9EA6-DF929625EA0E}">
        <p15:presenceInfo xmlns:p15="http://schemas.microsoft.com/office/powerpoint/2012/main" userId="8be2f5a922f9d7a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258"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pika Dash" userId="8be2f5a922f9d7a7" providerId="LiveId" clId="{1050513E-97BE-468F-8629-4658EC5A6919}"/>
    <pc:docChg chg="undo custSel addSld modSld">
      <pc:chgData name="Dipika Dash" userId="8be2f5a922f9d7a7" providerId="LiveId" clId="{1050513E-97BE-468F-8629-4658EC5A6919}" dt="2021-07-05T07:23:17.941" v="401"/>
      <pc:docMkLst>
        <pc:docMk/>
      </pc:docMkLst>
      <pc:sldChg chg="addSp delSp modSp mod modTransition">
        <pc:chgData name="Dipika Dash" userId="8be2f5a922f9d7a7" providerId="LiveId" clId="{1050513E-97BE-468F-8629-4658EC5A6919}" dt="2021-07-05T07:20:31.052" v="364"/>
        <pc:sldMkLst>
          <pc:docMk/>
          <pc:sldMk cId="0" sldId="256"/>
        </pc:sldMkLst>
        <pc:spChg chg="mod">
          <ac:chgData name="Dipika Dash" userId="8be2f5a922f9d7a7" providerId="LiveId" clId="{1050513E-97BE-468F-8629-4658EC5A6919}" dt="2021-07-05T06:48:32.445" v="13" actId="1076"/>
          <ac:spMkLst>
            <pc:docMk/>
            <pc:sldMk cId="0" sldId="256"/>
            <ac:spMk id="6" creationId="{00000000-0000-0000-0000-000000000000}"/>
          </ac:spMkLst>
        </pc:spChg>
        <pc:spChg chg="mod">
          <ac:chgData name="Dipika Dash" userId="8be2f5a922f9d7a7" providerId="LiveId" clId="{1050513E-97BE-468F-8629-4658EC5A6919}" dt="2021-07-05T06:48:36.628" v="14" actId="1076"/>
          <ac:spMkLst>
            <pc:docMk/>
            <pc:sldMk cId="0" sldId="256"/>
            <ac:spMk id="7" creationId="{00000000-0000-0000-0000-000000000000}"/>
          </ac:spMkLst>
        </pc:spChg>
        <pc:spChg chg="mod">
          <ac:chgData name="Dipika Dash" userId="8be2f5a922f9d7a7" providerId="LiveId" clId="{1050513E-97BE-468F-8629-4658EC5A6919}" dt="2021-07-05T06:49:11.054" v="34" actId="20577"/>
          <ac:spMkLst>
            <pc:docMk/>
            <pc:sldMk cId="0" sldId="256"/>
            <ac:spMk id="8" creationId="{00000000-0000-0000-0000-000000000000}"/>
          </ac:spMkLst>
        </pc:spChg>
        <pc:spChg chg="mod">
          <ac:chgData name="Dipika Dash" userId="8be2f5a922f9d7a7" providerId="LiveId" clId="{1050513E-97BE-468F-8629-4658EC5A6919}" dt="2021-07-05T06:49:36.760" v="37" actId="20577"/>
          <ac:spMkLst>
            <pc:docMk/>
            <pc:sldMk cId="0" sldId="256"/>
            <ac:spMk id="9" creationId="{00000000-0000-0000-0000-000000000000}"/>
          </ac:spMkLst>
        </pc:spChg>
        <pc:spChg chg="del mod">
          <ac:chgData name="Dipika Dash" userId="8be2f5a922f9d7a7" providerId="LiveId" clId="{1050513E-97BE-468F-8629-4658EC5A6919}" dt="2021-07-05T06:49:02.901" v="27"/>
          <ac:spMkLst>
            <pc:docMk/>
            <pc:sldMk cId="0" sldId="256"/>
            <ac:spMk id="10" creationId="{00000000-0000-0000-0000-000000000000}"/>
          </ac:spMkLst>
        </pc:spChg>
        <pc:spChg chg="add mod">
          <ac:chgData name="Dipika Dash" userId="8be2f5a922f9d7a7" providerId="LiveId" clId="{1050513E-97BE-468F-8629-4658EC5A6919}" dt="2021-07-05T06:50:13.560" v="57" actId="1076"/>
          <ac:spMkLst>
            <pc:docMk/>
            <pc:sldMk cId="0" sldId="256"/>
            <ac:spMk id="12" creationId="{2CC9301A-A122-4C5F-9A4D-0BA25199A0B0}"/>
          </ac:spMkLst>
        </pc:spChg>
        <pc:spChg chg="del mod">
          <ac:chgData name="Dipika Dash" userId="8be2f5a922f9d7a7" providerId="LiveId" clId="{1050513E-97BE-468F-8629-4658EC5A6919}" dt="2021-07-05T06:48:26.575" v="12" actId="478"/>
          <ac:spMkLst>
            <pc:docMk/>
            <pc:sldMk cId="0" sldId="256"/>
            <ac:spMk id="56" creationId="{00000000-0000-0000-0000-000000000000}"/>
          </ac:spMkLst>
        </pc:spChg>
        <pc:picChg chg="add del mod">
          <ac:chgData name="Dipika Dash" userId="8be2f5a922f9d7a7" providerId="LiveId" clId="{1050513E-97BE-468F-8629-4658EC5A6919}" dt="2021-07-05T06:46:50.713" v="3" actId="478"/>
          <ac:picMkLst>
            <pc:docMk/>
            <pc:sldMk cId="0" sldId="256"/>
            <ac:picMk id="3" creationId="{94127A95-5505-4867-A0AF-95BC35452A20}"/>
          </ac:picMkLst>
        </pc:picChg>
        <pc:picChg chg="del">
          <ac:chgData name="Dipika Dash" userId="8be2f5a922f9d7a7" providerId="LiveId" clId="{1050513E-97BE-468F-8629-4658EC5A6919}" dt="2021-07-05T06:37:54.557" v="0" actId="478"/>
          <ac:picMkLst>
            <pc:docMk/>
            <pc:sldMk cId="0" sldId="256"/>
            <ac:picMk id="5" creationId="{00000000-0000-0000-0000-000000000000}"/>
          </ac:picMkLst>
        </pc:picChg>
        <pc:picChg chg="add mod modCrop">
          <ac:chgData name="Dipika Dash" userId="8be2f5a922f9d7a7" providerId="LiveId" clId="{1050513E-97BE-468F-8629-4658EC5A6919}" dt="2021-07-05T06:50:21.813" v="58" actId="14100"/>
          <ac:picMkLst>
            <pc:docMk/>
            <pc:sldMk cId="0" sldId="256"/>
            <ac:picMk id="11" creationId="{CABBDB32-7AB9-4634-AFD3-C3BA410EE1E7}"/>
          </ac:picMkLst>
        </pc:picChg>
      </pc:sldChg>
      <pc:sldChg chg="modTransition">
        <pc:chgData name="Dipika Dash" userId="8be2f5a922f9d7a7" providerId="LiveId" clId="{1050513E-97BE-468F-8629-4658EC5A6919}" dt="2021-07-05T07:23:17.941" v="401"/>
        <pc:sldMkLst>
          <pc:docMk/>
          <pc:sldMk cId="0" sldId="259"/>
        </pc:sldMkLst>
      </pc:sldChg>
      <pc:sldChg chg="addSp delSp modSp mod modTransition modAnim">
        <pc:chgData name="Dipika Dash" userId="8be2f5a922f9d7a7" providerId="LiveId" clId="{1050513E-97BE-468F-8629-4658EC5A6919}" dt="2021-07-05T07:21:57.306" v="374"/>
        <pc:sldMkLst>
          <pc:docMk/>
          <pc:sldMk cId="0" sldId="266"/>
        </pc:sldMkLst>
        <pc:spChg chg="del mod">
          <ac:chgData name="Dipika Dash" userId="8be2f5a922f9d7a7" providerId="LiveId" clId="{1050513E-97BE-468F-8629-4658EC5A6919}" dt="2021-07-05T06:50:34.356" v="61" actId="478"/>
          <ac:spMkLst>
            <pc:docMk/>
            <pc:sldMk cId="0" sldId="266"/>
            <ac:spMk id="3" creationId="{00000000-0000-0000-0000-000000000000}"/>
          </ac:spMkLst>
        </pc:spChg>
        <pc:spChg chg="add mod">
          <ac:chgData name="Dipika Dash" userId="8be2f5a922f9d7a7" providerId="LiveId" clId="{1050513E-97BE-468F-8629-4658EC5A6919}" dt="2021-07-05T06:54:37.880" v="92" actId="1076"/>
          <ac:spMkLst>
            <pc:docMk/>
            <pc:sldMk cId="0" sldId="266"/>
            <ac:spMk id="8" creationId="{B1DA42E8-7F6A-422F-9806-CEA1334A2F8F}"/>
          </ac:spMkLst>
        </pc:spChg>
        <pc:picChg chg="add mod">
          <ac:chgData name="Dipika Dash" userId="8be2f5a922f9d7a7" providerId="LiveId" clId="{1050513E-97BE-468F-8629-4658EC5A6919}" dt="2021-07-05T06:51:18.528" v="67" actId="14100"/>
          <ac:picMkLst>
            <pc:docMk/>
            <pc:sldMk cId="0" sldId="266"/>
            <ac:picMk id="5" creationId="{E97964C7-920F-4CFF-862F-E02A212FF474}"/>
          </ac:picMkLst>
        </pc:picChg>
        <pc:picChg chg="add mod">
          <ac:chgData name="Dipika Dash" userId="8be2f5a922f9d7a7" providerId="LiveId" clId="{1050513E-97BE-468F-8629-4658EC5A6919}" dt="2021-07-05T06:53:22.359" v="72" actId="14100"/>
          <ac:picMkLst>
            <pc:docMk/>
            <pc:sldMk cId="0" sldId="266"/>
            <ac:picMk id="7" creationId="{1779BA79-D319-46B7-B8CA-6B3FCF80A4A2}"/>
          </ac:picMkLst>
        </pc:picChg>
      </pc:sldChg>
      <pc:sldChg chg="addSp delSp modSp mod modTransition modAnim">
        <pc:chgData name="Dipika Dash" userId="8be2f5a922f9d7a7" providerId="LiveId" clId="{1050513E-97BE-468F-8629-4658EC5A6919}" dt="2021-07-05T07:22:47.889" v="398"/>
        <pc:sldMkLst>
          <pc:docMk/>
          <pc:sldMk cId="0" sldId="267"/>
        </pc:sldMkLst>
        <pc:spChg chg="add mod">
          <ac:chgData name="Dipika Dash" userId="8be2f5a922f9d7a7" providerId="LiveId" clId="{1050513E-97BE-468F-8629-4658EC5A6919}" dt="2021-07-05T07:22:42.190" v="397" actId="1076"/>
          <ac:spMkLst>
            <pc:docMk/>
            <pc:sldMk cId="0" sldId="267"/>
            <ac:spMk id="6" creationId="{8806FDB8-B679-4697-B75D-9550997F7B0A}"/>
          </ac:spMkLst>
        </pc:spChg>
        <pc:spChg chg="del mod">
          <ac:chgData name="Dipika Dash" userId="8be2f5a922f9d7a7" providerId="LiveId" clId="{1050513E-97BE-468F-8629-4658EC5A6919}" dt="2021-07-05T07:01:43.005" v="104" actId="478"/>
          <ac:spMkLst>
            <pc:docMk/>
            <pc:sldMk cId="0" sldId="267"/>
            <ac:spMk id="65" creationId="{00000000-0000-0000-0000-000000000000}"/>
          </ac:spMkLst>
        </pc:spChg>
        <pc:picChg chg="add mod">
          <ac:chgData name="Dipika Dash" userId="8be2f5a922f9d7a7" providerId="LiveId" clId="{1050513E-97BE-468F-8629-4658EC5A6919}" dt="2021-07-05T07:01:47.423" v="105" actId="14100"/>
          <ac:picMkLst>
            <pc:docMk/>
            <pc:sldMk cId="0" sldId="267"/>
            <ac:picMk id="3" creationId="{4DEAC0BC-AA0E-4D22-95C8-C22943996989}"/>
          </ac:picMkLst>
        </pc:picChg>
        <pc:picChg chg="add mod">
          <ac:chgData name="Dipika Dash" userId="8be2f5a922f9d7a7" providerId="LiveId" clId="{1050513E-97BE-468F-8629-4658EC5A6919}" dt="2021-07-05T07:01:50.730" v="106" actId="14100"/>
          <ac:picMkLst>
            <pc:docMk/>
            <pc:sldMk cId="0" sldId="267"/>
            <ac:picMk id="5" creationId="{7FE352D6-37AB-4744-9648-FC9EB6493B61}"/>
          </ac:picMkLst>
        </pc:picChg>
        <pc:picChg chg="del">
          <ac:chgData name="Dipika Dash" userId="8be2f5a922f9d7a7" providerId="LiveId" clId="{1050513E-97BE-468F-8629-4658EC5A6919}" dt="2021-07-05T06:55:07.805" v="93" actId="478"/>
          <ac:picMkLst>
            <pc:docMk/>
            <pc:sldMk cId="0" sldId="267"/>
            <ac:picMk id="1027" creationId="{00000000-0000-0000-0000-000000000000}"/>
          </ac:picMkLst>
        </pc:picChg>
      </pc:sldChg>
      <pc:sldChg chg="addSp delSp modSp new mod modTransition modAnim">
        <pc:chgData name="Dipika Dash" userId="8be2f5a922f9d7a7" providerId="LiveId" clId="{1050513E-97BE-468F-8629-4658EC5A6919}" dt="2021-07-05T07:22:58.888" v="399"/>
        <pc:sldMkLst>
          <pc:docMk/>
          <pc:sldMk cId="3295925036" sldId="268"/>
        </pc:sldMkLst>
        <pc:spChg chg="del mod">
          <ac:chgData name="Dipika Dash" userId="8be2f5a922f9d7a7" providerId="LiveId" clId="{1050513E-97BE-468F-8629-4658EC5A6919}" dt="2021-07-05T07:02:06.976" v="109" actId="478"/>
          <ac:spMkLst>
            <pc:docMk/>
            <pc:sldMk cId="3295925036" sldId="268"/>
            <ac:spMk id="2" creationId="{2B6BBC25-C80C-4B60-8F56-543F6D1A07FE}"/>
          </ac:spMkLst>
        </pc:spChg>
        <pc:spChg chg="del mod">
          <ac:chgData name="Dipika Dash" userId="8be2f5a922f9d7a7" providerId="LiveId" clId="{1050513E-97BE-468F-8629-4658EC5A6919}" dt="2021-07-05T07:02:11.015" v="111" actId="478"/>
          <ac:spMkLst>
            <pc:docMk/>
            <pc:sldMk cId="3295925036" sldId="268"/>
            <ac:spMk id="3" creationId="{AC86FE7F-1A5F-454A-AC6A-4B3209D279F1}"/>
          </ac:spMkLst>
        </pc:spChg>
        <pc:spChg chg="add mod">
          <ac:chgData name="Dipika Dash" userId="8be2f5a922f9d7a7" providerId="LiveId" clId="{1050513E-97BE-468F-8629-4658EC5A6919}" dt="2021-07-05T07:11:01.119" v="250" actId="1076"/>
          <ac:spMkLst>
            <pc:docMk/>
            <pc:sldMk cId="3295925036" sldId="268"/>
            <ac:spMk id="6" creationId="{7341ECC1-1B2D-481E-8522-9152D9EAB7A2}"/>
          </ac:spMkLst>
        </pc:spChg>
        <pc:picChg chg="add mod">
          <ac:chgData name="Dipika Dash" userId="8be2f5a922f9d7a7" providerId="LiveId" clId="{1050513E-97BE-468F-8629-4658EC5A6919}" dt="2021-07-05T07:05:07.010" v="113" actId="1076"/>
          <ac:picMkLst>
            <pc:docMk/>
            <pc:sldMk cId="3295925036" sldId="268"/>
            <ac:picMk id="5" creationId="{EB04502B-68D7-4EC7-B53B-3F4F5A473769}"/>
          </ac:picMkLst>
        </pc:picChg>
      </pc:sldChg>
      <pc:sldChg chg="addSp delSp modSp new mod modTransition modAnim">
        <pc:chgData name="Dipika Dash" userId="8be2f5a922f9d7a7" providerId="LiveId" clId="{1050513E-97BE-468F-8629-4658EC5A6919}" dt="2021-07-05T07:23:06.974" v="400"/>
        <pc:sldMkLst>
          <pc:docMk/>
          <pc:sldMk cId="724512624" sldId="269"/>
        </pc:sldMkLst>
        <pc:spChg chg="del mod">
          <ac:chgData name="Dipika Dash" userId="8be2f5a922f9d7a7" providerId="LiveId" clId="{1050513E-97BE-468F-8629-4658EC5A6919}" dt="2021-07-05T07:07:07.002" v="184" actId="478"/>
          <ac:spMkLst>
            <pc:docMk/>
            <pc:sldMk cId="724512624" sldId="269"/>
            <ac:spMk id="2" creationId="{C4472CCD-2167-4B34-8EB3-C35EC57E7773}"/>
          </ac:spMkLst>
        </pc:spChg>
        <pc:spChg chg="del mod">
          <ac:chgData name="Dipika Dash" userId="8be2f5a922f9d7a7" providerId="LiveId" clId="{1050513E-97BE-468F-8629-4658EC5A6919}" dt="2021-07-05T07:06:57.760" v="182" actId="478"/>
          <ac:spMkLst>
            <pc:docMk/>
            <pc:sldMk cId="724512624" sldId="269"/>
            <ac:spMk id="3" creationId="{85C29752-5860-4510-A31B-249634249E04}"/>
          </ac:spMkLst>
        </pc:spChg>
        <pc:spChg chg="add mod">
          <ac:chgData name="Dipika Dash" userId="8be2f5a922f9d7a7" providerId="LiveId" clId="{1050513E-97BE-468F-8629-4658EC5A6919}" dt="2021-07-05T07:17:38.199" v="356" actId="6549"/>
          <ac:spMkLst>
            <pc:docMk/>
            <pc:sldMk cId="724512624" sldId="269"/>
            <ac:spMk id="6" creationId="{3EDDCB38-39EA-4558-BFC2-EB9CA254DD15}"/>
          </ac:spMkLst>
        </pc:spChg>
        <pc:picChg chg="add del mod">
          <ac:chgData name="Dipika Dash" userId="8be2f5a922f9d7a7" providerId="LiveId" clId="{1050513E-97BE-468F-8629-4658EC5A6919}" dt="2021-07-05T07:09:56.966" v="203" actId="478"/>
          <ac:picMkLst>
            <pc:docMk/>
            <pc:sldMk cId="724512624" sldId="269"/>
            <ac:picMk id="5" creationId="{1424FD80-6F66-4CCF-AA34-9970A33B5FA2}"/>
          </ac:picMkLst>
        </pc:picChg>
        <pc:picChg chg="add mod modCrop">
          <ac:chgData name="Dipika Dash" userId="8be2f5a922f9d7a7" providerId="LiveId" clId="{1050513E-97BE-468F-8629-4658EC5A6919}" dt="2021-07-05T07:20:10.431" v="363" actId="14100"/>
          <ac:picMkLst>
            <pc:docMk/>
            <pc:sldMk cId="724512624" sldId="269"/>
            <ac:picMk id="8" creationId="{F1123150-F279-4A62-8579-2BD5CD73A33F}"/>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2">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I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47C9B81F-C347-4BEF-BFDF-29C42F48304A}" type="datetimeFigureOut">
              <a:rPr lang="en-US" smtClean="0"/>
              <a:pPr/>
              <a:t>8/10/2021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7C9B81F-C347-4BEF-BFDF-29C42F48304A}" type="datetimeFigureOut">
              <a:rPr lang="en-US" smtClean="0"/>
              <a:pPr/>
              <a:t>8/10/2021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7C9B81F-C347-4BEF-BFDF-29C42F48304A}" type="datetimeFigureOut">
              <a:rPr lang="en-US" smtClean="0"/>
              <a:pPr/>
              <a:t>8/10/2021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7C9B81F-C347-4BEF-BFDF-29C42F48304A}" type="datetimeFigureOut">
              <a:rPr lang="en-US" smtClean="0"/>
              <a:pPr/>
              <a:t>8/10/2021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8/10/2021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47C9B81F-C347-4BEF-BFDF-29C42F48304A}" type="datetimeFigureOut">
              <a:rPr lang="en-US" smtClean="0"/>
              <a:pPr/>
              <a:t>8/10/2021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47C9B81F-C347-4BEF-BFDF-29C42F48304A}" type="datetimeFigureOut">
              <a:rPr lang="en-US" smtClean="0"/>
              <a:pPr/>
              <a:t>8/10/2021</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47C9B81F-C347-4BEF-BFDF-29C42F48304A}" type="datetimeFigureOut">
              <a:rPr lang="en-US" smtClean="0"/>
              <a:pPr/>
              <a:t>8/10/2021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8/10/2021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8/10/2021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8/10/2021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7C9B81F-C347-4BEF-BFDF-29C42F48304A}" type="datetimeFigureOut">
              <a:rPr lang="en-US" smtClean="0"/>
              <a:pPr/>
              <a:t>8/10/2021</a:t>
            </a:fld>
            <a:endParaRPr lang="en-US" dirty="0">
              <a:solidFill>
                <a:schemeClr val="tx2">
                  <a:shade val="90000"/>
                </a:scheme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eaLnBrk="1" latinLnBrk="0" hangingPunct="1"/>
            <a:endParaRPr kumimoji="0" lang="en-US" dirty="0">
              <a:solidFill>
                <a:schemeClr val="tx2">
                  <a:shade val="90000"/>
                </a:scheme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comments" Target="../comments/comment1.xml"/><Relationship Id="rId5" Type="http://schemas.openxmlformats.org/officeDocument/2006/relationships/image" Target="../media/image7.png"/><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sp>
        <p:nvSpPr>
          <p:cNvPr id="57" name="Google Shape;57;p13"/>
          <p:cNvSpPr txBox="1"/>
          <p:nvPr/>
        </p:nvSpPr>
        <p:spPr>
          <a:xfrm>
            <a:off x="5967900" y="152804"/>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 name="Rectangle 5"/>
          <p:cNvSpPr/>
          <p:nvPr/>
        </p:nvSpPr>
        <p:spPr>
          <a:xfrm>
            <a:off x="5936712" y="1258816"/>
            <a:ext cx="2322089" cy="307777"/>
          </a:xfrm>
          <a:prstGeom prst="rect">
            <a:avLst/>
          </a:prstGeom>
        </p:spPr>
        <p:txBody>
          <a:bodyPr wrap="square">
            <a:spAutoFit/>
          </a:bodyPr>
          <a:lstStyle/>
          <a:p>
            <a:r>
              <a:rPr lang="en-US" b="1" dirty="0"/>
              <a:t>CLASS : NURSERY</a:t>
            </a:r>
          </a:p>
        </p:txBody>
      </p:sp>
      <p:sp>
        <p:nvSpPr>
          <p:cNvPr id="7" name="Rectangle 6"/>
          <p:cNvSpPr/>
          <p:nvPr/>
        </p:nvSpPr>
        <p:spPr>
          <a:xfrm>
            <a:off x="5969381" y="1653347"/>
            <a:ext cx="2256750" cy="307777"/>
          </a:xfrm>
          <a:prstGeom prst="rect">
            <a:avLst/>
          </a:prstGeom>
        </p:spPr>
        <p:txBody>
          <a:bodyPr wrap="square">
            <a:spAutoFit/>
          </a:bodyPr>
          <a:lstStyle/>
          <a:p>
            <a:r>
              <a:rPr lang="en-US" b="1" dirty="0"/>
              <a:t> DATE :     12.08.2021</a:t>
            </a:r>
          </a:p>
        </p:txBody>
      </p:sp>
      <p:sp>
        <p:nvSpPr>
          <p:cNvPr id="8" name="Rectangle 7"/>
          <p:cNvSpPr/>
          <p:nvPr/>
        </p:nvSpPr>
        <p:spPr>
          <a:xfrm>
            <a:off x="6003579" y="2064162"/>
            <a:ext cx="2121972" cy="307777"/>
          </a:xfrm>
          <a:prstGeom prst="rect">
            <a:avLst/>
          </a:prstGeom>
        </p:spPr>
        <p:txBody>
          <a:bodyPr wrap="square">
            <a:spAutoFit/>
          </a:bodyPr>
          <a:lstStyle/>
          <a:p>
            <a:r>
              <a:rPr lang="en" b="1" dirty="0"/>
              <a:t>SUBJECT : RHYMES </a:t>
            </a:r>
            <a:endParaRPr lang="en-US" dirty="0"/>
          </a:p>
        </p:txBody>
      </p:sp>
      <p:sp>
        <p:nvSpPr>
          <p:cNvPr id="9" name="Rectangle 8"/>
          <p:cNvSpPr/>
          <p:nvPr/>
        </p:nvSpPr>
        <p:spPr>
          <a:xfrm>
            <a:off x="6003579" y="2489442"/>
            <a:ext cx="3274100" cy="307777"/>
          </a:xfrm>
          <a:prstGeom prst="rect">
            <a:avLst/>
          </a:prstGeom>
        </p:spPr>
        <p:txBody>
          <a:bodyPr wrap="square">
            <a:spAutoFit/>
          </a:bodyPr>
          <a:lstStyle/>
          <a:p>
            <a:r>
              <a:rPr lang="en" b="1" dirty="0"/>
              <a:t>CHAPTER NUMBER-BK PG NO-5  </a:t>
            </a:r>
            <a:endParaRPr lang="en-US" dirty="0"/>
          </a:p>
        </p:txBody>
      </p:sp>
      <p:sp>
        <p:nvSpPr>
          <p:cNvPr id="12" name="TextBox 11">
            <a:extLst>
              <a:ext uri="{FF2B5EF4-FFF2-40B4-BE49-F238E27FC236}">
                <a16:creationId xmlns:a16="http://schemas.microsoft.com/office/drawing/2014/main" id="{2CC9301A-A122-4C5F-9A4D-0BA25199A0B0}"/>
              </a:ext>
            </a:extLst>
          </p:cNvPr>
          <p:cNvSpPr txBox="1"/>
          <p:nvPr/>
        </p:nvSpPr>
        <p:spPr>
          <a:xfrm>
            <a:off x="6003579" y="2914722"/>
            <a:ext cx="2742137" cy="523220"/>
          </a:xfrm>
          <a:prstGeom prst="rect">
            <a:avLst/>
          </a:prstGeom>
          <a:noFill/>
        </p:spPr>
        <p:txBody>
          <a:bodyPr wrap="square" rtlCol="0">
            <a:spAutoFit/>
          </a:bodyPr>
          <a:lstStyle/>
          <a:p>
            <a:r>
              <a:rPr lang="en-IN" b="1"/>
              <a:t>RHYMES:VEGETABLES</a:t>
            </a:r>
          </a:p>
          <a:p>
            <a:endParaRPr lang="en-IN" b="1" dirty="0"/>
          </a:p>
        </p:txBody>
      </p:sp>
      <p:pic>
        <p:nvPicPr>
          <p:cNvPr id="3" name="Picture 2">
            <a:extLst>
              <a:ext uri="{FF2B5EF4-FFF2-40B4-BE49-F238E27FC236}">
                <a16:creationId xmlns:a16="http://schemas.microsoft.com/office/drawing/2014/main" id="{AFB1D776-5601-4A3C-9E6C-EF4727A45809}"/>
              </a:ext>
            </a:extLst>
          </p:cNvPr>
          <p:cNvPicPr>
            <a:picLocks noChangeAspect="1"/>
          </p:cNvPicPr>
          <p:nvPr/>
        </p:nvPicPr>
        <p:blipFill rotWithShape="1">
          <a:blip r:embed="rId4"/>
          <a:srcRect b="21240"/>
          <a:stretch/>
        </p:blipFill>
        <p:spPr>
          <a:xfrm>
            <a:off x="178263" y="68262"/>
            <a:ext cx="5084217" cy="3991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63;p14"/>
          <p:cNvPicPr preferRelativeResize="0"/>
          <p:nvPr/>
        </p:nvPicPr>
        <p:blipFill rotWithShape="1">
          <a:blip r:embed="rId2">
            <a:alphaModFix/>
          </a:blip>
          <a:srcRect/>
          <a:stretch/>
        </p:blipFill>
        <p:spPr>
          <a:xfrm>
            <a:off x="7776689" y="4305593"/>
            <a:ext cx="1232526" cy="611875"/>
          </a:xfrm>
          <a:prstGeom prst="rect">
            <a:avLst/>
          </a:prstGeom>
          <a:noFill/>
          <a:ln>
            <a:noFill/>
          </a:ln>
        </p:spPr>
      </p:pic>
      <p:pic>
        <p:nvPicPr>
          <p:cNvPr id="3" name="Picture 2">
            <a:extLst>
              <a:ext uri="{FF2B5EF4-FFF2-40B4-BE49-F238E27FC236}">
                <a16:creationId xmlns:a16="http://schemas.microsoft.com/office/drawing/2014/main" id="{25B1DE46-FA44-4443-8ACA-5FE5E9F9B191}"/>
              </a:ext>
            </a:extLst>
          </p:cNvPr>
          <p:cNvPicPr>
            <a:picLocks noChangeAspect="1"/>
          </p:cNvPicPr>
          <p:nvPr/>
        </p:nvPicPr>
        <p:blipFill rotWithShape="1">
          <a:blip r:embed="rId3">
            <a:extLst>
              <a:ext uri="{28A0092B-C50C-407E-A947-70E740481C1C}">
                <a14:useLocalDpi xmlns:a14="http://schemas.microsoft.com/office/drawing/2010/main" val="0"/>
              </a:ext>
            </a:extLst>
          </a:blip>
          <a:srcRect l="26934" r="23506"/>
          <a:stretch/>
        </p:blipFill>
        <p:spPr>
          <a:xfrm>
            <a:off x="5492909" y="225720"/>
            <a:ext cx="2692700" cy="3468843"/>
          </a:xfrm>
          <a:prstGeom prst="rect">
            <a:avLst/>
          </a:prstGeom>
        </p:spPr>
      </p:pic>
      <p:pic>
        <p:nvPicPr>
          <p:cNvPr id="5" name="Picture 4">
            <a:extLst>
              <a:ext uri="{FF2B5EF4-FFF2-40B4-BE49-F238E27FC236}">
                <a16:creationId xmlns:a16="http://schemas.microsoft.com/office/drawing/2014/main" id="{B9044B33-A5B0-4F23-8329-6FEED200A1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565" y="175877"/>
            <a:ext cx="3652955" cy="3376016"/>
          </a:xfrm>
          <a:prstGeom prst="rect">
            <a:avLst/>
          </a:prstGeom>
        </p:spPr>
      </p:pic>
      <p:sp>
        <p:nvSpPr>
          <p:cNvPr id="2" name="TextBox 1">
            <a:extLst>
              <a:ext uri="{FF2B5EF4-FFF2-40B4-BE49-F238E27FC236}">
                <a16:creationId xmlns:a16="http://schemas.microsoft.com/office/drawing/2014/main" id="{7DDB4195-904C-4617-9C9A-9004F6D9D10B}"/>
              </a:ext>
            </a:extLst>
          </p:cNvPr>
          <p:cNvSpPr txBox="1"/>
          <p:nvPr/>
        </p:nvSpPr>
        <p:spPr>
          <a:xfrm>
            <a:off x="958467" y="4010140"/>
            <a:ext cx="6026227" cy="584775"/>
          </a:xfrm>
          <a:prstGeom prst="rect">
            <a:avLst/>
          </a:prstGeom>
          <a:noFill/>
        </p:spPr>
        <p:txBody>
          <a:bodyPr wrap="square" rtlCol="0">
            <a:spAutoFit/>
          </a:bodyPr>
          <a:lstStyle/>
          <a:p>
            <a:r>
              <a:rPr lang="en-US" sz="3200" dirty="0"/>
              <a:t>TOMATOES AND CARROTS</a:t>
            </a:r>
            <a:endParaRPr lang="en-IN" sz="32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a:stretch/>
        </p:blipFill>
        <p:spPr>
          <a:xfrm>
            <a:off x="7776689" y="4531625"/>
            <a:ext cx="1232526" cy="611875"/>
          </a:xfrm>
          <a:prstGeom prst="rect">
            <a:avLst/>
          </a:prstGeom>
          <a:noFill/>
          <a:ln>
            <a:noFill/>
          </a:ln>
        </p:spPr>
      </p:pic>
      <p:sp>
        <p:nvSpPr>
          <p:cNvPr id="64" name="Google Shape;64;p14"/>
          <p:cNvSpPr txBox="1"/>
          <p:nvPr/>
        </p:nvSpPr>
        <p:spPr>
          <a:xfrm>
            <a:off x="320915" y="175417"/>
            <a:ext cx="8688300" cy="356849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097138E7-0F93-4B0D-9F5D-2D1E56AE227D}"/>
              </a:ext>
            </a:extLst>
          </p:cNvPr>
          <p:cNvPicPr>
            <a:picLocks noChangeAspect="1"/>
          </p:cNvPicPr>
          <p:nvPr/>
        </p:nvPicPr>
        <p:blipFill>
          <a:blip r:embed="rId4"/>
          <a:stretch>
            <a:fillRect/>
          </a:stretch>
        </p:blipFill>
        <p:spPr>
          <a:xfrm>
            <a:off x="1255510" y="175417"/>
            <a:ext cx="3409555" cy="3024819"/>
          </a:xfrm>
          <a:prstGeom prst="rect">
            <a:avLst/>
          </a:prstGeom>
        </p:spPr>
      </p:pic>
      <p:pic>
        <p:nvPicPr>
          <p:cNvPr id="8" name="Picture 7">
            <a:extLst>
              <a:ext uri="{FF2B5EF4-FFF2-40B4-BE49-F238E27FC236}">
                <a16:creationId xmlns:a16="http://schemas.microsoft.com/office/drawing/2014/main" id="{E36FB1C4-81AE-47C6-862C-190F2FFB48CF}"/>
              </a:ext>
            </a:extLst>
          </p:cNvPr>
          <p:cNvPicPr>
            <a:picLocks noChangeAspect="1"/>
          </p:cNvPicPr>
          <p:nvPr/>
        </p:nvPicPr>
        <p:blipFill>
          <a:blip r:embed="rId5"/>
          <a:stretch>
            <a:fillRect/>
          </a:stretch>
        </p:blipFill>
        <p:spPr>
          <a:xfrm>
            <a:off x="6469131" y="509414"/>
            <a:ext cx="1714500" cy="2667000"/>
          </a:xfrm>
          <a:prstGeom prst="rect">
            <a:avLst/>
          </a:prstGeom>
        </p:spPr>
      </p:pic>
      <p:sp>
        <p:nvSpPr>
          <p:cNvPr id="9" name="TextBox 8">
            <a:extLst>
              <a:ext uri="{FF2B5EF4-FFF2-40B4-BE49-F238E27FC236}">
                <a16:creationId xmlns:a16="http://schemas.microsoft.com/office/drawing/2014/main" id="{18D80136-DC22-43AF-A10C-6BDDF1727B65}"/>
              </a:ext>
            </a:extLst>
          </p:cNvPr>
          <p:cNvSpPr txBox="1"/>
          <p:nvPr/>
        </p:nvSpPr>
        <p:spPr>
          <a:xfrm>
            <a:off x="2269475" y="3695563"/>
            <a:ext cx="6433850" cy="584775"/>
          </a:xfrm>
          <a:prstGeom prst="rect">
            <a:avLst/>
          </a:prstGeom>
          <a:noFill/>
        </p:spPr>
        <p:txBody>
          <a:bodyPr wrap="square" rtlCol="0">
            <a:spAutoFit/>
          </a:bodyPr>
          <a:lstStyle/>
          <a:p>
            <a:r>
              <a:rPr lang="en-US" sz="3200" dirty="0"/>
              <a:t>CABBAGE AND BEAN</a:t>
            </a:r>
            <a:endParaRPr lang="en-IN" sz="32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F1F853-1147-4306-8018-132427A849AE}"/>
              </a:ext>
            </a:extLst>
          </p:cNvPr>
          <p:cNvPicPr>
            <a:picLocks noChangeAspect="1"/>
          </p:cNvPicPr>
          <p:nvPr/>
        </p:nvPicPr>
        <p:blipFill>
          <a:blip r:embed="rId2"/>
          <a:stretch>
            <a:fillRect/>
          </a:stretch>
        </p:blipFill>
        <p:spPr>
          <a:xfrm>
            <a:off x="539827" y="158426"/>
            <a:ext cx="7700790" cy="3565276"/>
          </a:xfrm>
          <a:prstGeom prst="rect">
            <a:avLst/>
          </a:prstGeom>
        </p:spPr>
      </p:pic>
      <p:sp>
        <p:nvSpPr>
          <p:cNvPr id="4" name="TextBox 3">
            <a:extLst>
              <a:ext uri="{FF2B5EF4-FFF2-40B4-BE49-F238E27FC236}">
                <a16:creationId xmlns:a16="http://schemas.microsoft.com/office/drawing/2014/main" id="{CF129E3B-789B-4025-BAE2-1B8ED3CEF645}"/>
              </a:ext>
            </a:extLst>
          </p:cNvPr>
          <p:cNvSpPr txBox="1"/>
          <p:nvPr/>
        </p:nvSpPr>
        <p:spPr>
          <a:xfrm>
            <a:off x="815249" y="4055266"/>
            <a:ext cx="7425368" cy="1077218"/>
          </a:xfrm>
          <a:prstGeom prst="rect">
            <a:avLst/>
          </a:prstGeom>
          <a:noFill/>
        </p:spPr>
        <p:txBody>
          <a:bodyPr wrap="square" rtlCol="0">
            <a:spAutoFit/>
          </a:bodyPr>
          <a:lstStyle/>
          <a:p>
            <a:r>
              <a:rPr lang="en-US" sz="3200" dirty="0"/>
              <a:t>LOOK SO YUMMY</a:t>
            </a:r>
          </a:p>
          <a:p>
            <a:r>
              <a:rPr lang="en-US" sz="3200" dirty="0"/>
              <a:t>ALL ARE RED AND GREEN</a:t>
            </a:r>
            <a:endParaRPr lang="en-IN" sz="3200" dirty="0"/>
          </a:p>
        </p:txBody>
      </p:sp>
      <p:pic>
        <p:nvPicPr>
          <p:cNvPr id="7" name="Google Shape;63;p14">
            <a:extLst>
              <a:ext uri="{FF2B5EF4-FFF2-40B4-BE49-F238E27FC236}">
                <a16:creationId xmlns:a16="http://schemas.microsoft.com/office/drawing/2014/main" id="{C312D9A6-99FE-4FA7-BE42-8EB99369D4A5}"/>
              </a:ext>
            </a:extLst>
          </p:cNvPr>
          <p:cNvPicPr preferRelativeResize="0"/>
          <p:nvPr/>
        </p:nvPicPr>
        <p:blipFill rotWithShape="1">
          <a:blip r:embed="rId3">
            <a:alphaModFix/>
          </a:blip>
          <a:srcRect/>
          <a:stretch/>
        </p:blipFill>
        <p:spPr>
          <a:xfrm>
            <a:off x="7776689" y="4531625"/>
            <a:ext cx="1232526" cy="611875"/>
          </a:xfrm>
          <a:prstGeom prst="rect">
            <a:avLst/>
          </a:prstGeom>
          <a:noFill/>
          <a:ln>
            <a:noFill/>
          </a:ln>
        </p:spPr>
      </p:pic>
    </p:spTree>
    <p:extLst>
      <p:ext uri="{BB962C8B-B14F-4D97-AF65-F5344CB8AC3E}">
        <p14:creationId xmlns:p14="http://schemas.microsoft.com/office/powerpoint/2010/main" val="3295925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AF2024-EFF4-46EE-9912-DCBD0357688C}"/>
              </a:ext>
            </a:extLst>
          </p:cNvPr>
          <p:cNvPicPr>
            <a:picLocks noChangeAspect="1"/>
          </p:cNvPicPr>
          <p:nvPr/>
        </p:nvPicPr>
        <p:blipFill>
          <a:blip r:embed="rId2"/>
          <a:stretch>
            <a:fillRect/>
          </a:stretch>
        </p:blipFill>
        <p:spPr>
          <a:xfrm>
            <a:off x="587116" y="297932"/>
            <a:ext cx="2602845" cy="2360207"/>
          </a:xfrm>
          <a:prstGeom prst="rect">
            <a:avLst/>
          </a:prstGeom>
        </p:spPr>
      </p:pic>
      <p:pic>
        <p:nvPicPr>
          <p:cNvPr id="5" name="Picture 4">
            <a:extLst>
              <a:ext uri="{FF2B5EF4-FFF2-40B4-BE49-F238E27FC236}">
                <a16:creationId xmlns:a16="http://schemas.microsoft.com/office/drawing/2014/main" id="{EF55FD9E-DCF9-4DB7-9833-D044BBB7F3AC}"/>
              </a:ext>
            </a:extLst>
          </p:cNvPr>
          <p:cNvPicPr>
            <a:picLocks noChangeAspect="1"/>
          </p:cNvPicPr>
          <p:nvPr/>
        </p:nvPicPr>
        <p:blipFill>
          <a:blip r:embed="rId3"/>
          <a:stretch>
            <a:fillRect/>
          </a:stretch>
        </p:blipFill>
        <p:spPr>
          <a:xfrm>
            <a:off x="587116" y="2571750"/>
            <a:ext cx="2496326" cy="2496326"/>
          </a:xfrm>
          <a:prstGeom prst="rect">
            <a:avLst/>
          </a:prstGeom>
        </p:spPr>
      </p:pic>
      <p:sp>
        <p:nvSpPr>
          <p:cNvPr id="7" name="TextBox 6">
            <a:extLst>
              <a:ext uri="{FF2B5EF4-FFF2-40B4-BE49-F238E27FC236}">
                <a16:creationId xmlns:a16="http://schemas.microsoft.com/office/drawing/2014/main" id="{C5C6BE3B-38BF-4785-9EF0-8C461A45F3D9}"/>
              </a:ext>
            </a:extLst>
          </p:cNvPr>
          <p:cNvSpPr txBox="1"/>
          <p:nvPr/>
        </p:nvSpPr>
        <p:spPr>
          <a:xfrm>
            <a:off x="3498112" y="839972"/>
            <a:ext cx="4965404" cy="2062103"/>
          </a:xfrm>
          <a:prstGeom prst="rect">
            <a:avLst/>
          </a:prstGeom>
          <a:noFill/>
        </p:spPr>
        <p:txBody>
          <a:bodyPr wrap="square" rtlCol="0">
            <a:spAutoFit/>
          </a:bodyPr>
          <a:lstStyle/>
          <a:p>
            <a:r>
              <a:rPr lang="en-US" sz="3200" dirty="0"/>
              <a:t>SO LITTLE CHILDREN</a:t>
            </a:r>
          </a:p>
          <a:p>
            <a:endParaRPr lang="en-US" sz="3200" dirty="0"/>
          </a:p>
          <a:p>
            <a:endParaRPr lang="en-US" sz="3200" dirty="0"/>
          </a:p>
          <a:p>
            <a:r>
              <a:rPr lang="en-US" sz="3200" dirty="0"/>
              <a:t> EAT THEM EVERYDAY </a:t>
            </a:r>
            <a:endParaRPr lang="en-IN" sz="3200" dirty="0"/>
          </a:p>
        </p:txBody>
      </p:sp>
      <p:pic>
        <p:nvPicPr>
          <p:cNvPr id="9" name="Google Shape;63;p14">
            <a:extLst>
              <a:ext uri="{FF2B5EF4-FFF2-40B4-BE49-F238E27FC236}">
                <a16:creationId xmlns:a16="http://schemas.microsoft.com/office/drawing/2014/main" id="{07A10032-2436-4D06-8F91-C1BD15E5E9D6}"/>
              </a:ext>
            </a:extLst>
          </p:cNvPr>
          <p:cNvPicPr preferRelativeResize="0"/>
          <p:nvPr/>
        </p:nvPicPr>
        <p:blipFill rotWithShape="1">
          <a:blip r:embed="rId4">
            <a:alphaModFix/>
          </a:blip>
          <a:srcRect/>
          <a:stretch/>
        </p:blipFill>
        <p:spPr>
          <a:xfrm>
            <a:off x="7776689" y="4531625"/>
            <a:ext cx="1232526" cy="611875"/>
          </a:xfrm>
          <a:prstGeom prst="rect">
            <a:avLst/>
          </a:prstGeom>
          <a:noFill/>
          <a:ln>
            <a:noFill/>
          </a:ln>
        </p:spPr>
      </p:pic>
    </p:spTree>
    <p:extLst>
      <p:ext uri="{BB962C8B-B14F-4D97-AF65-F5344CB8AC3E}">
        <p14:creationId xmlns:p14="http://schemas.microsoft.com/office/powerpoint/2010/main" val="724512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686154-D316-4A14-8376-DE43BC86A234}"/>
              </a:ext>
            </a:extLst>
          </p:cNvPr>
          <p:cNvPicPr>
            <a:picLocks noChangeAspect="1"/>
          </p:cNvPicPr>
          <p:nvPr/>
        </p:nvPicPr>
        <p:blipFill rotWithShape="1">
          <a:blip r:embed="rId2"/>
          <a:srcRect t="-1" b="3892"/>
          <a:stretch/>
        </p:blipFill>
        <p:spPr>
          <a:xfrm>
            <a:off x="4646428" y="280788"/>
            <a:ext cx="4049686" cy="2590003"/>
          </a:xfrm>
          <a:prstGeom prst="rect">
            <a:avLst/>
          </a:prstGeom>
        </p:spPr>
      </p:pic>
      <p:pic>
        <p:nvPicPr>
          <p:cNvPr id="7" name="Picture 6">
            <a:extLst>
              <a:ext uri="{FF2B5EF4-FFF2-40B4-BE49-F238E27FC236}">
                <a16:creationId xmlns:a16="http://schemas.microsoft.com/office/drawing/2014/main" id="{E8B78E6A-7D63-4940-9A7F-9DBB54AA1D51}"/>
              </a:ext>
            </a:extLst>
          </p:cNvPr>
          <p:cNvPicPr>
            <a:picLocks noChangeAspect="1"/>
          </p:cNvPicPr>
          <p:nvPr/>
        </p:nvPicPr>
        <p:blipFill rotWithShape="1">
          <a:blip r:embed="rId3"/>
          <a:srcRect b="7514"/>
          <a:stretch/>
        </p:blipFill>
        <p:spPr>
          <a:xfrm>
            <a:off x="318976" y="280787"/>
            <a:ext cx="3806456" cy="2590003"/>
          </a:xfrm>
          <a:prstGeom prst="rect">
            <a:avLst/>
          </a:prstGeom>
        </p:spPr>
      </p:pic>
      <p:sp>
        <p:nvSpPr>
          <p:cNvPr id="8" name="TextBox 7">
            <a:extLst>
              <a:ext uri="{FF2B5EF4-FFF2-40B4-BE49-F238E27FC236}">
                <a16:creationId xmlns:a16="http://schemas.microsoft.com/office/drawing/2014/main" id="{9A95806A-D184-403D-B6ED-190C9DDCE266}"/>
              </a:ext>
            </a:extLst>
          </p:cNvPr>
          <p:cNvSpPr txBox="1"/>
          <p:nvPr/>
        </p:nvSpPr>
        <p:spPr>
          <a:xfrm>
            <a:off x="563526" y="3508744"/>
            <a:ext cx="8132588" cy="1077218"/>
          </a:xfrm>
          <a:prstGeom prst="rect">
            <a:avLst/>
          </a:prstGeom>
          <a:noFill/>
        </p:spPr>
        <p:txBody>
          <a:bodyPr wrap="square" rtlCol="0">
            <a:spAutoFit/>
          </a:bodyPr>
          <a:lstStyle/>
          <a:p>
            <a:r>
              <a:rPr lang="en-US" sz="3200" dirty="0"/>
              <a:t>TO MAKE YOU </a:t>
            </a:r>
          </a:p>
          <a:p>
            <a:r>
              <a:rPr lang="en-US" sz="3200" dirty="0"/>
              <a:t>HEALTHY AND STRONG ALL THE WAY</a:t>
            </a:r>
            <a:endParaRPr lang="en-IN" sz="3200" dirty="0"/>
          </a:p>
        </p:txBody>
      </p:sp>
      <p:pic>
        <p:nvPicPr>
          <p:cNvPr id="9" name="Google Shape;63;p14">
            <a:extLst>
              <a:ext uri="{FF2B5EF4-FFF2-40B4-BE49-F238E27FC236}">
                <a16:creationId xmlns:a16="http://schemas.microsoft.com/office/drawing/2014/main" id="{EB99C3CA-E1FB-4680-9DF2-0BED1D967AC6}"/>
              </a:ext>
            </a:extLst>
          </p:cNvPr>
          <p:cNvPicPr preferRelativeResize="0"/>
          <p:nvPr/>
        </p:nvPicPr>
        <p:blipFill rotWithShape="1">
          <a:blip r:embed="rId4">
            <a:alphaModFix/>
          </a:blip>
          <a:srcRect/>
          <a:stretch/>
        </p:blipFill>
        <p:spPr>
          <a:xfrm>
            <a:off x="7776689" y="4531625"/>
            <a:ext cx="1232526" cy="611875"/>
          </a:xfrm>
          <a:prstGeom prst="rect">
            <a:avLst/>
          </a:prstGeom>
          <a:noFill/>
          <a:ln>
            <a:noFill/>
          </a:ln>
        </p:spPr>
      </p:pic>
    </p:spTree>
    <p:extLst>
      <p:ext uri="{BB962C8B-B14F-4D97-AF65-F5344CB8AC3E}">
        <p14:creationId xmlns:p14="http://schemas.microsoft.com/office/powerpoint/2010/main" val="4158029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78;p16"/>
          <p:cNvSpPr txBox="1"/>
          <p:nvPr/>
        </p:nvSpPr>
        <p:spPr>
          <a:xfrm>
            <a:off x="566996" y="754386"/>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TotalTime>
  <Words>57</Words>
  <Application>Microsoft Office PowerPoint</Application>
  <PresentationFormat>On-screen Show (16:9)</PresentationFormat>
  <Paragraphs>19</Paragraphs>
  <Slides>7</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Dipika Dash</cp:lastModifiedBy>
  <cp:revision>36</cp:revision>
  <dcterms:modified xsi:type="dcterms:W3CDTF">2021-08-10T06:02:48Z</dcterms:modified>
</cp:coreProperties>
</file>