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8" r:id="rId3"/>
    <p:sldId id="260" r:id="rId4"/>
    <p:sldId id="257" r:id="rId5"/>
    <p:sldId id="269" r:id="rId6"/>
    <p:sldId id="263" r:id="rId7"/>
    <p:sldId id="261" r:id="rId8"/>
    <p:sldId id="264" r:id="rId9"/>
    <p:sldId id="258" r:id="rId10"/>
    <p:sldId id="262" r:id="rId11"/>
    <p:sldId id="265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59"/>
        <p:guide pos="28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3B32-321E-4888-8A76-94773B1E6D58}" type="datetimeFigureOut">
              <a:rPr lang="en-US" smtClean="0"/>
              <a:t>12/4/2021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C605-A936-4801-993E-0C894B5633C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3B32-321E-4888-8A76-94773B1E6D58}" type="datetimeFigureOut">
              <a:rPr lang="en-US" smtClean="0"/>
              <a:t>12/4/2021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C605-A936-4801-993E-0C894B5633C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3B32-321E-4888-8A76-94773B1E6D58}" type="datetimeFigureOut">
              <a:rPr lang="en-US" smtClean="0"/>
              <a:t>12/4/2021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C605-A936-4801-993E-0C894B5633C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3B32-321E-4888-8A76-94773B1E6D58}" type="datetimeFigureOut">
              <a:rPr lang="en-US" smtClean="0"/>
              <a:t>12/4/2021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C605-A936-4801-993E-0C894B5633C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3B32-321E-4888-8A76-94773B1E6D58}" type="datetimeFigureOut">
              <a:rPr lang="en-US" smtClean="0"/>
              <a:t>12/4/2021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C605-A936-4801-993E-0C894B5633C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3B32-321E-4888-8A76-94773B1E6D58}" type="datetimeFigureOut">
              <a:rPr lang="en-US" smtClean="0"/>
              <a:t>12/4/2021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C605-A936-4801-993E-0C894B5633C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3B32-321E-4888-8A76-94773B1E6D58}" type="datetimeFigureOut">
              <a:rPr lang="en-US" smtClean="0"/>
              <a:t>12/4/2021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C605-A936-4801-993E-0C894B5633C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3B32-321E-4888-8A76-94773B1E6D58}" type="datetimeFigureOut">
              <a:rPr lang="en-US" smtClean="0"/>
              <a:t>12/4/2021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C605-A936-4801-993E-0C894B5633C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3B32-321E-4888-8A76-94773B1E6D58}" type="datetimeFigureOut">
              <a:rPr lang="en-US" smtClean="0"/>
              <a:t>12/4/2021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C605-A936-4801-993E-0C894B5633C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3B32-321E-4888-8A76-94773B1E6D58}" type="datetimeFigureOut">
              <a:rPr lang="en-US" smtClean="0"/>
              <a:t>12/4/2021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C605-A936-4801-993E-0C894B5633C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3B32-321E-4888-8A76-94773B1E6D58}" type="datetimeFigureOut">
              <a:rPr lang="en-US" smtClean="0"/>
              <a:t>12/4/2021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4C605-A936-4801-993E-0C894B5633C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43B32-321E-4888-8A76-94773B1E6D58}" type="datetimeFigureOut">
              <a:rPr lang="en-US" smtClean="0"/>
              <a:t>12/4/2021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4C605-A936-4801-993E-0C894B5633C1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3.gif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6.png" /><Relationship Id="rId5" Type="http://schemas.openxmlformats.org/officeDocument/2006/relationships/image" Target="../media/image7.jpeg" /><Relationship Id="rId4" Type="http://schemas.openxmlformats.org/officeDocument/2006/relationships/image" Target="../media/image25.pn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7" Type="http://schemas.openxmlformats.org/officeDocument/2006/relationships/image" Target="../media/image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.jpeg" /><Relationship Id="rId5" Type="http://schemas.openxmlformats.org/officeDocument/2006/relationships/image" Target="../media/image6.jpeg" /><Relationship Id="rId4" Type="http://schemas.openxmlformats.org/officeDocument/2006/relationships/image" Target="../media/image5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2.gif" /><Relationship Id="rId4" Type="http://schemas.openxmlformats.org/officeDocument/2006/relationships/image" Target="../media/image11.gif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6.gif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1.png" /><Relationship Id="rId4" Type="http://schemas.openxmlformats.org/officeDocument/2006/relationships/image" Target="../media/image20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064" y="2120809"/>
            <a:ext cx="6218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              CLASS-UKG                                         	        SUBJECT-RHYMES</a:t>
            </a:r>
          </a:p>
          <a:p>
            <a:r>
              <a:rPr lang="en-US" sz="3600" b="1" dirty="0"/>
              <a:t>                 TOPIC-MANNERS</a:t>
            </a:r>
          </a:p>
          <a:p>
            <a:r>
              <a:rPr lang="en-US" sz="3600" b="1" dirty="0"/>
              <a:t>                                     (SL.NO-09)</a:t>
            </a:r>
            <a:endParaRPr lang="en-IN" sz="3600" b="1" dirty="0"/>
          </a:p>
        </p:txBody>
      </p:sp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60232" y="127788"/>
            <a:ext cx="2268000" cy="11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4;p13">
            <a:extLst>
              <a:ext uri="{FF2B5EF4-FFF2-40B4-BE49-F238E27FC236}">
                <a16:creationId xmlns:a16="http://schemas.microsoft.com/office/drawing/2014/main" id="{11047044-4EC4-46E9-8FFD-00284875189A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1839" y="4653136"/>
            <a:ext cx="9144000" cy="207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0603687575d1b1ef600a5f345de338de">
            <a:extLst>
              <a:ext uri="{FF2B5EF4-FFF2-40B4-BE49-F238E27FC236}">
                <a16:creationId xmlns:a16="http://schemas.microsoft.com/office/drawing/2014/main" id="{C1FBC685-97AF-4DD4-8899-056F0FA205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729" b="17292"/>
          <a:stretch>
            <a:fillRect/>
          </a:stretch>
        </p:blipFill>
        <p:spPr>
          <a:xfrm rot="19959238">
            <a:off x="123562" y="878110"/>
            <a:ext cx="3387094" cy="11241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460899" y="116632"/>
            <a:ext cx="2539365" cy="116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08" y="1533865"/>
            <a:ext cx="4537807" cy="50152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ext Box 10"/>
          <p:cNvSpPr txBox="1"/>
          <p:nvPr/>
        </p:nvSpPr>
        <p:spPr>
          <a:xfrm>
            <a:off x="257139" y="237671"/>
            <a:ext cx="616775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THAT MAKE THE</a:t>
            </a:r>
          </a:p>
          <a:p>
            <a:r>
              <a:rPr lang="en-US" sz="4000" b="1" dirty="0"/>
              <a:t>                    PARENTS PROUD.</a:t>
            </a:r>
          </a:p>
        </p:txBody>
      </p:sp>
      <p:pic>
        <p:nvPicPr>
          <p:cNvPr id="1026" name="Picture 2" descr="Family Story – Greetings | Family cartoon, Mom characters, Family  illustration">
            <a:extLst>
              <a:ext uri="{FF2B5EF4-FFF2-40B4-BE49-F238E27FC236}">
                <a16:creationId xmlns:a16="http://schemas.microsoft.com/office/drawing/2014/main" id="{CA81834F-520B-4760-9F4B-777C5DB67C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33866"/>
            <a:ext cx="4212240" cy="501522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88224" y="264375"/>
            <a:ext cx="2340000" cy="112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0-08-02 at 12.50.35 PM"/>
          <p:cNvPicPr>
            <a:picLocks noChangeAspect="1"/>
          </p:cNvPicPr>
          <p:nvPr/>
        </p:nvPicPr>
        <p:blipFill>
          <a:blip r:embed="rId3"/>
          <a:srcRect l="9012" t="7710" r="18360"/>
          <a:stretch>
            <a:fillRect/>
          </a:stretch>
        </p:blipFill>
        <p:spPr>
          <a:xfrm>
            <a:off x="467544" y="368935"/>
            <a:ext cx="5100951" cy="612000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6053C1-4143-4173-B3B6-D455BCFC84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627" b="12702"/>
          <a:stretch>
            <a:fillRect/>
          </a:stretch>
        </p:blipFill>
        <p:spPr>
          <a:xfrm>
            <a:off x="5866324" y="1556792"/>
            <a:ext cx="1656184" cy="14041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Picture 4" descr="fairy-saying-please_1386840">
            <a:extLst>
              <a:ext uri="{FF2B5EF4-FFF2-40B4-BE49-F238E27FC236}">
                <a16:creationId xmlns:a16="http://schemas.microsoft.com/office/drawing/2014/main" id="{74B4AC23-5481-41FF-AE1F-1BBE6D3621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090" r="17292"/>
          <a:stretch>
            <a:fillRect/>
          </a:stretch>
        </p:blipFill>
        <p:spPr>
          <a:xfrm>
            <a:off x="6588224" y="3275874"/>
            <a:ext cx="1728192" cy="1512168"/>
          </a:xfrm>
          <a:prstGeom prst="rect">
            <a:avLst/>
          </a:prstGeom>
          <a:ln w="57150">
            <a:solidFill>
              <a:srgbClr val="00B0F0"/>
            </a:solidFill>
          </a:ln>
          <a:effectLst/>
        </p:spPr>
      </p:pic>
      <p:pic>
        <p:nvPicPr>
          <p:cNvPr id="6" name="Picture 5" descr="thank-you-clipart-thank_you_05">
            <a:extLst>
              <a:ext uri="{FF2B5EF4-FFF2-40B4-BE49-F238E27FC236}">
                <a16:creationId xmlns:a16="http://schemas.microsoft.com/office/drawing/2014/main" id="{80D3C53D-86C3-4888-8415-C5AD79E19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32" y="5081457"/>
            <a:ext cx="1728192" cy="1512168"/>
          </a:xfrm>
          <a:prstGeom prst="rect">
            <a:avLst/>
          </a:prstGeom>
          <a:ln w="5715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4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429133"/>
            <a:ext cx="9144000" cy="24288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7;p16"/>
          <p:cNvSpPr txBox="1"/>
          <p:nvPr/>
        </p:nvSpPr>
        <p:spPr>
          <a:xfrm>
            <a:off x="671400" y="16479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890385" y="195778"/>
            <a:ext cx="2066549" cy="9441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s 2"/>
          <p:cNvSpPr/>
          <p:nvPr/>
        </p:nvSpPr>
        <p:spPr>
          <a:xfrm>
            <a:off x="910908" y="1986280"/>
            <a:ext cx="98234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</a:t>
            </a:r>
          </a:p>
        </p:txBody>
      </p:sp>
      <p:sp>
        <p:nvSpPr>
          <p:cNvPr id="4" name="Rectangles 3"/>
          <p:cNvSpPr/>
          <p:nvPr/>
        </p:nvSpPr>
        <p:spPr>
          <a:xfrm>
            <a:off x="3191193" y="1986280"/>
            <a:ext cx="78549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</a:t>
            </a:r>
          </a:p>
        </p:txBody>
      </p:sp>
      <p:sp>
        <p:nvSpPr>
          <p:cNvPr id="5" name="Rectangles 4"/>
          <p:cNvSpPr/>
          <p:nvPr/>
        </p:nvSpPr>
        <p:spPr>
          <a:xfrm>
            <a:off x="4451033" y="1986280"/>
            <a:ext cx="78549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</a:t>
            </a:r>
          </a:p>
        </p:txBody>
      </p:sp>
      <p:sp>
        <p:nvSpPr>
          <p:cNvPr id="6" name="Rectangles 5"/>
          <p:cNvSpPr/>
          <p:nvPr/>
        </p:nvSpPr>
        <p:spPr>
          <a:xfrm>
            <a:off x="2136458" y="1986280"/>
            <a:ext cx="73723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</a:t>
            </a:r>
          </a:p>
        </p:txBody>
      </p:sp>
      <p:sp>
        <p:nvSpPr>
          <p:cNvPr id="7" name="Rectangles 6"/>
          <p:cNvSpPr/>
          <p:nvPr/>
        </p:nvSpPr>
        <p:spPr>
          <a:xfrm>
            <a:off x="5612765" y="1986280"/>
            <a:ext cx="62865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</a:t>
            </a:r>
          </a:p>
        </p:txBody>
      </p:sp>
      <p:sp>
        <p:nvSpPr>
          <p:cNvPr id="9" name="Rectangles 8"/>
          <p:cNvSpPr/>
          <p:nvPr/>
        </p:nvSpPr>
        <p:spPr>
          <a:xfrm>
            <a:off x="6703378" y="1986280"/>
            <a:ext cx="69786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</a:t>
            </a:r>
          </a:p>
        </p:txBody>
      </p:sp>
      <p:sp>
        <p:nvSpPr>
          <p:cNvPr id="10" name="Rectangles 9"/>
          <p:cNvSpPr/>
          <p:nvPr/>
        </p:nvSpPr>
        <p:spPr>
          <a:xfrm>
            <a:off x="7636193" y="1986280"/>
            <a:ext cx="61531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</a:t>
            </a:r>
          </a:p>
        </p:txBody>
      </p:sp>
      <p:sp>
        <p:nvSpPr>
          <p:cNvPr id="18" name="Cloud Callout 17"/>
          <p:cNvSpPr/>
          <p:nvPr/>
        </p:nvSpPr>
        <p:spPr>
          <a:xfrm>
            <a:off x="240030" y="451485"/>
            <a:ext cx="1653540" cy="1485265"/>
          </a:xfrm>
          <a:prstGeom prst="cloudCallout">
            <a:avLst>
              <a:gd name="adj1" fmla="val 25844"/>
              <a:gd name="adj2" fmla="val 644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l="7735" t="45875" r="61356" b="29168"/>
          <a:stretch>
            <a:fillRect/>
          </a:stretch>
        </p:blipFill>
        <p:spPr>
          <a:xfrm>
            <a:off x="565785" y="654050"/>
            <a:ext cx="1001344" cy="1080000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>
            <a:off x="5236845" y="501015"/>
            <a:ext cx="1653540" cy="148526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770" y="501015"/>
            <a:ext cx="1485265" cy="148526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3" name="Cloud Callout 22"/>
          <p:cNvSpPr/>
          <p:nvPr/>
        </p:nvSpPr>
        <p:spPr>
          <a:xfrm rot="14640000">
            <a:off x="787400" y="4206240"/>
            <a:ext cx="2620010" cy="2505075"/>
          </a:xfrm>
          <a:prstGeom prst="cloudCallout">
            <a:avLst>
              <a:gd name="adj1" fmla="val 35552"/>
              <a:gd name="adj2" fmla="val 11248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rcRect l="10987" t="71002" r="47434" b="5236"/>
          <a:stretch>
            <a:fillRect/>
          </a:stretch>
        </p:blipFill>
        <p:spPr>
          <a:xfrm>
            <a:off x="1132840" y="4612640"/>
            <a:ext cx="1928733" cy="1692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5" name="Cloud Callout 24"/>
          <p:cNvSpPr/>
          <p:nvPr/>
        </p:nvSpPr>
        <p:spPr>
          <a:xfrm rot="19920000">
            <a:off x="3880485" y="4361815"/>
            <a:ext cx="1925955" cy="2047240"/>
          </a:xfrm>
          <a:prstGeom prst="cloudCallout">
            <a:avLst>
              <a:gd name="adj1" fmla="val 56950"/>
              <a:gd name="adj2" fmla="val -16167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Callout 25"/>
          <p:cNvSpPr/>
          <p:nvPr/>
        </p:nvSpPr>
        <p:spPr>
          <a:xfrm rot="8640000">
            <a:off x="6243588" y="4135329"/>
            <a:ext cx="2033905" cy="2340929"/>
          </a:xfrm>
          <a:prstGeom prst="cloudCallout">
            <a:avLst>
              <a:gd name="adj1" fmla="val 38651"/>
              <a:gd name="adj2" fmla="val 10681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rcRect l="56557" t="74845" r="4597" b="-433"/>
          <a:stretch>
            <a:fillRect/>
          </a:stretch>
        </p:blipFill>
        <p:spPr>
          <a:xfrm>
            <a:off x="4284980" y="4612640"/>
            <a:ext cx="1215390" cy="13385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rcRect l="46148" t="51639" r="8920" b="26851"/>
          <a:stretch>
            <a:fillRect/>
          </a:stretch>
        </p:blipFill>
        <p:spPr>
          <a:xfrm>
            <a:off x="6462713" y="4809670"/>
            <a:ext cx="1877060" cy="12979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Cloud Callout 10"/>
          <p:cNvSpPr/>
          <p:nvPr/>
        </p:nvSpPr>
        <p:spPr>
          <a:xfrm>
            <a:off x="2874010" y="375920"/>
            <a:ext cx="1802765" cy="1560195"/>
          </a:xfrm>
          <a:prstGeom prst="cloudCallout">
            <a:avLst>
              <a:gd name="adj1" fmla="val 25844"/>
              <a:gd name="adj2" fmla="val 644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1117c6be8ff23aefca5c7fe2b2b70e15"/>
          <p:cNvPicPr>
            <a:picLocks noChangeAspect="1"/>
          </p:cNvPicPr>
          <p:nvPr/>
        </p:nvPicPr>
        <p:blipFill>
          <a:blip r:embed="rId5"/>
          <a:srcRect l="8514" t="335" r="6911" b="-335"/>
          <a:stretch>
            <a:fillRect/>
          </a:stretch>
        </p:blipFill>
        <p:spPr>
          <a:xfrm>
            <a:off x="3143885" y="664210"/>
            <a:ext cx="1262380" cy="908685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7159459" y="2837270"/>
            <a:ext cx="1653540" cy="148526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fairy-saying-please_1386840"/>
          <p:cNvPicPr>
            <a:picLocks noChangeAspect="1"/>
          </p:cNvPicPr>
          <p:nvPr/>
        </p:nvPicPr>
        <p:blipFill>
          <a:blip r:embed="rId6"/>
          <a:srcRect l="16090" r="17292"/>
          <a:stretch>
            <a:fillRect/>
          </a:stretch>
        </p:blipFill>
        <p:spPr>
          <a:xfrm>
            <a:off x="7484730" y="2927443"/>
            <a:ext cx="936000" cy="94270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 rot="19920000">
            <a:off x="253365" y="2833370"/>
            <a:ext cx="1274445" cy="1332865"/>
          </a:xfrm>
          <a:prstGeom prst="cloudCallout">
            <a:avLst>
              <a:gd name="adj1" fmla="val 146146"/>
              <a:gd name="adj2" fmla="val 418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65785" y="3009265"/>
            <a:ext cx="678815" cy="1020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32240" y="220345"/>
            <a:ext cx="2118623" cy="11468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171409" y="313601"/>
            <a:ext cx="6776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MANNERS ARE  SUCH LOVELY THINGS,</a:t>
            </a:r>
          </a:p>
          <a:p>
            <a:r>
              <a:rPr lang="en-US" sz="3200" b="1" dirty="0"/>
              <a:t>              IT'S REALLY FUN TO SAY,</a:t>
            </a:r>
          </a:p>
        </p:txBody>
      </p:sp>
      <p:pic>
        <p:nvPicPr>
          <p:cNvPr id="1026" name="Picture 2" descr="Dancing Singing GIF - Dancing Singing Clapping Kids - Discover &amp;amp; Share GIFs">
            <a:extLst>
              <a:ext uri="{FF2B5EF4-FFF2-40B4-BE49-F238E27FC236}">
                <a16:creationId xmlns:a16="http://schemas.microsoft.com/office/drawing/2014/main" id="{0F8DAAE0-6ECF-4518-B2C7-96142A8505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72" y="1507719"/>
            <a:ext cx="8781416" cy="53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903720" y="44624"/>
            <a:ext cx="2340000" cy="13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463665" y="5528656"/>
            <a:ext cx="5620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SORRY,PLEASE AND THANK YOU</a:t>
            </a:r>
          </a:p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IN SUCH A NICE WAY</a:t>
            </a:r>
          </a:p>
        </p:txBody>
      </p:sp>
      <p:pic>
        <p:nvPicPr>
          <p:cNvPr id="1028" name="Picture 4" descr="Plz GIFs | Tenor">
            <a:extLst>
              <a:ext uri="{FF2B5EF4-FFF2-40B4-BE49-F238E27FC236}">
                <a16:creationId xmlns:a16="http://schemas.microsoft.com/office/drawing/2014/main" id="{67820F35-2FA3-4415-AA5B-4563C6E72C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17" y="1124744"/>
            <a:ext cx="3284415" cy="297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41720FF-CC89-4A86-9856-3EDC68D72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45" y="3881211"/>
            <a:ext cx="3524250" cy="2857500"/>
          </a:xfrm>
          <a:prstGeom prst="rect">
            <a:avLst/>
          </a:prstGeom>
        </p:spPr>
      </p:pic>
      <p:pic>
        <p:nvPicPr>
          <p:cNvPr id="1030" name="Picture 6" descr="18 Gif: sorry ideas in 2021 | cute gif, gif, sorry gif">
            <a:extLst>
              <a:ext uri="{FF2B5EF4-FFF2-40B4-BE49-F238E27FC236}">
                <a16:creationId xmlns:a16="http://schemas.microsoft.com/office/drawing/2014/main" id="{2DF68CB3-C446-443C-B801-6CBDF343D2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3048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16216" y="241440"/>
            <a:ext cx="2340000" cy="13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23767" t="1578" r="24633"/>
          <a:stretch>
            <a:fillRect/>
          </a:stretch>
        </p:blipFill>
        <p:spPr>
          <a:xfrm>
            <a:off x="5868145" y="3311797"/>
            <a:ext cx="2958526" cy="32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30245" r="25474"/>
          <a:stretch>
            <a:fillRect/>
          </a:stretch>
        </p:blipFill>
        <p:spPr>
          <a:xfrm>
            <a:off x="0" y="898525"/>
            <a:ext cx="2849245" cy="573913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627785" y="1700808"/>
            <a:ext cx="591820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THANK YOU SO MUCH</a:t>
            </a:r>
          </a:p>
          <a:p>
            <a:r>
              <a:rPr lang="en-US" sz="4000" b="1" dirty="0"/>
              <a:t>                             ''MUMMY''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16216" y="260648"/>
            <a:ext cx="2340000" cy="13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28" y="555942"/>
            <a:ext cx="3096260" cy="574611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987824" y="1364317"/>
            <a:ext cx="6057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           ''DADDY,</a:t>
            </a:r>
          </a:p>
          <a:p>
            <a:r>
              <a:rPr lang="en-US" sz="4000" b="1" dirty="0"/>
              <a:t>  PLEASE SING IT LOUD''</a:t>
            </a:r>
          </a:p>
        </p:txBody>
      </p: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725CD99-3C06-4C76-9E2F-F37920B1B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216" y="2025352"/>
            <a:ext cx="4572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87" y="1680210"/>
            <a:ext cx="8607425" cy="4979035"/>
          </a:xfrm>
          <a:prstGeom prst="rect">
            <a:avLst/>
          </a:prstGeom>
        </p:spPr>
      </p:pic>
      <p:pic>
        <p:nvPicPr>
          <p:cNvPr id="3" name="Google Shape;55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542380" y="116632"/>
            <a:ext cx="2340000" cy="13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504825" y="358140"/>
            <a:ext cx="54413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THANK YOU SO MUCH</a:t>
            </a:r>
          </a:p>
          <a:p>
            <a:r>
              <a:rPr lang="en-US" sz="4000" b="1"/>
              <a:t>                       '' MUMMY''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444208" y="244070"/>
            <a:ext cx="2340000" cy="13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18564" r="23210"/>
          <a:stretch>
            <a:fillRect/>
          </a:stretch>
        </p:blipFill>
        <p:spPr>
          <a:xfrm flipH="1">
            <a:off x="173119" y="244070"/>
            <a:ext cx="5436000" cy="607600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81405" y="2082234"/>
            <a:ext cx="619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                   ''DADDY,</a:t>
            </a:r>
          </a:p>
          <a:p>
            <a:r>
              <a:rPr lang="en-US" sz="4000" b="1" dirty="0"/>
              <a:t>          PLEASE SING IT LOUD''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part-sorry-girl-smiley-emoticon-256x256-c90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6" y="2114364"/>
            <a:ext cx="2663825" cy="3209290"/>
          </a:xfrm>
          <a:prstGeom prst="rect">
            <a:avLst/>
          </a:prstGeom>
        </p:spPr>
      </p:pic>
      <p:pic>
        <p:nvPicPr>
          <p:cNvPr id="6" name="Google Shape;55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502119" y="275685"/>
            <a:ext cx="2340000" cy="13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415" y="469969"/>
            <a:ext cx="3237230" cy="2728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r="7864" b="15273"/>
          <a:stretch>
            <a:fillRect/>
          </a:stretch>
        </p:blipFill>
        <p:spPr>
          <a:xfrm>
            <a:off x="5779252" y="2060848"/>
            <a:ext cx="3249295" cy="317373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391969" y="5313889"/>
            <a:ext cx="628015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THESE ARE THE THREE LITTLE</a:t>
            </a:r>
          </a:p>
          <a:p>
            <a:r>
              <a:rPr lang="en-US" sz="3200" b="1" dirty="0"/>
              <a:t>              </a:t>
            </a:r>
            <a:r>
              <a:rPr lang="en-US" sz="4000" b="1" dirty="0"/>
              <a:t>MAGIC WORDS,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102</Words>
  <Application>Microsoft Office PowerPoint</Application>
  <PresentationFormat>On-screen Show (4:3)</PresentationFormat>
  <Paragraphs>28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</dc:creator>
  <cp:lastModifiedBy>sipra.rath@odmegroup.org</cp:lastModifiedBy>
  <cp:revision>15</cp:revision>
  <dcterms:created xsi:type="dcterms:W3CDTF">2020-07-29T02:58:00Z</dcterms:created>
  <dcterms:modified xsi:type="dcterms:W3CDTF">2021-12-04T04:37:39Z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1033-11.2.0.10382</vt:lpwstr>
  </property>
  <property fmtid="{D5CDD505-2E9C-101B-9397-08002B2CF9AE}" pid="3" name="ICV">
    <vt:lpwstr>F31CFE7A1B934873901B48CA5C03EC06</vt:lpwstr>
  </property>
</Properties>
</file>