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1" r:id="rId2"/>
    <p:sldId id="259" r:id="rId3"/>
    <p:sldId id="262" r:id="rId4"/>
    <p:sldId id="257" r:id="rId5"/>
    <p:sldId id="258" r:id="rId6"/>
    <p:sldId id="260" r:id="rId7"/>
    <p:sldId id="268" r:id="rId8"/>
    <p:sldId id="256" r:id="rId9"/>
    <p:sldId id="270" r:id="rId10"/>
    <p:sldId id="269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380" y="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DB17C-3BD7-482E-8F38-B1F996B141B0}" type="datetimeFigureOut">
              <a:rPr lang="en-US" smtClean="0"/>
              <a:t>8/22/2021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855B1-283A-416D-8C62-027DCE50FD23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DB17C-3BD7-482E-8F38-B1F996B141B0}" type="datetimeFigureOut">
              <a:rPr lang="en-US" smtClean="0"/>
              <a:t>8/22/2021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855B1-283A-416D-8C62-027DCE50FD23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DB17C-3BD7-482E-8F38-B1F996B141B0}" type="datetimeFigureOut">
              <a:rPr lang="en-US" smtClean="0"/>
              <a:t>8/22/2021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855B1-283A-416D-8C62-027DCE50FD23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DB17C-3BD7-482E-8F38-B1F996B141B0}" type="datetimeFigureOut">
              <a:rPr lang="en-US" smtClean="0"/>
              <a:t>8/22/2021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855B1-283A-416D-8C62-027DCE50FD23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DB17C-3BD7-482E-8F38-B1F996B141B0}" type="datetimeFigureOut">
              <a:rPr lang="en-US" smtClean="0"/>
              <a:t>8/22/2021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855B1-283A-416D-8C62-027DCE50FD23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DB17C-3BD7-482E-8F38-B1F996B141B0}" type="datetimeFigureOut">
              <a:rPr lang="en-US" smtClean="0"/>
              <a:t>8/22/2021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855B1-283A-416D-8C62-027DCE50FD23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DB17C-3BD7-482E-8F38-B1F996B141B0}" type="datetimeFigureOut">
              <a:rPr lang="en-US" smtClean="0"/>
              <a:t>8/22/2021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855B1-283A-416D-8C62-027DCE50FD23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DB17C-3BD7-482E-8F38-B1F996B141B0}" type="datetimeFigureOut">
              <a:rPr lang="en-US" smtClean="0"/>
              <a:t>8/22/2021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855B1-283A-416D-8C62-027DCE50FD23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DB17C-3BD7-482E-8F38-B1F996B141B0}" type="datetimeFigureOut">
              <a:rPr lang="en-US" smtClean="0"/>
              <a:t>8/22/2021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855B1-283A-416D-8C62-027DCE50FD23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DB17C-3BD7-482E-8F38-B1F996B141B0}" type="datetimeFigureOut">
              <a:rPr lang="en-US" smtClean="0"/>
              <a:t>8/22/2021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855B1-283A-416D-8C62-027DCE50FD23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DB17C-3BD7-482E-8F38-B1F996B141B0}" type="datetimeFigureOut">
              <a:rPr lang="en-US" smtClean="0"/>
              <a:t>8/22/2021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855B1-283A-416D-8C62-027DCE50FD23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5DB17C-3BD7-482E-8F38-B1F996B141B0}" type="datetimeFigureOut">
              <a:rPr lang="en-US" smtClean="0"/>
              <a:t>8/22/2021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6855B1-283A-416D-8C62-027DCE50FD23}" type="slidenum">
              <a:rPr lang="en-IN" smtClean="0"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7" Type="http://schemas.openxmlformats.org/officeDocument/2006/relationships/image" Target="../media/image10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GIF"/><Relationship Id="rId5" Type="http://schemas.openxmlformats.org/officeDocument/2006/relationships/image" Target="../media/image8.jpe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17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GIF"/><Relationship Id="rId5" Type="http://schemas.openxmlformats.org/officeDocument/2006/relationships/image" Target="../media/image15.GIF"/><Relationship Id="rId4" Type="http://schemas.openxmlformats.org/officeDocument/2006/relationships/image" Target="../media/image16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55;p13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246848" y="312575"/>
            <a:ext cx="2357454" cy="107157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 Box 3"/>
          <p:cNvSpPr txBox="1"/>
          <p:nvPr/>
        </p:nvSpPr>
        <p:spPr>
          <a:xfrm>
            <a:off x="247015" y="2136775"/>
            <a:ext cx="8583295" cy="3138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</a:rPr>
              <a:t>WELCOME TO ON LINE CLASS</a:t>
            </a:r>
          </a:p>
          <a:p>
            <a:r>
              <a:rPr lang="en-US" sz="3600" b="1">
                <a:solidFill>
                  <a:schemeClr val="tx1"/>
                </a:solidFill>
              </a:rPr>
              <a:t>                                         CLASS-UKG</a:t>
            </a:r>
          </a:p>
          <a:p>
            <a:r>
              <a:rPr lang="en-US" sz="3600" b="1">
                <a:solidFill>
                  <a:schemeClr val="tx1"/>
                </a:solidFill>
              </a:rPr>
              <a:t>                                         SUBJECT-RHYME</a:t>
            </a:r>
          </a:p>
          <a:p>
            <a:r>
              <a:rPr lang="en-US" sz="3600" b="1">
                <a:solidFill>
                  <a:schemeClr val="tx1"/>
                </a:solidFill>
              </a:rPr>
              <a:t>                                         TOPIC-GAAYE BAKRI..</a:t>
            </a:r>
          </a:p>
          <a:p>
            <a:r>
              <a:rPr lang="en-US" sz="3600" b="1">
                <a:solidFill>
                  <a:schemeClr val="tx1"/>
                </a:solidFill>
              </a:rPr>
              <a:t>                                                     (HINDI RHYME)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0" y="3983990"/>
            <a:ext cx="9144000" cy="2874010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6"/>
          <p:cNvSpPr txBox="1"/>
          <p:nvPr/>
        </p:nvSpPr>
        <p:spPr>
          <a:xfrm>
            <a:off x="670955" y="1786805"/>
            <a:ext cx="7801200" cy="3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 panose="020B0604020202020204"/>
              <a:buNone/>
            </a:pPr>
            <a:r>
              <a:rPr lang="en-GB" sz="4000" b="1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THANKING YOU</a:t>
            </a:r>
            <a:endParaRPr sz="4000" b="1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45720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 panose="020B0604020202020204"/>
              <a:buNone/>
            </a:pPr>
            <a:r>
              <a:rPr lang="en-GB" sz="4000" b="1" i="0" u="none" strike="noStrike" cap="none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ODM EDUCATIONAL GROUP</a:t>
            </a:r>
            <a:endParaRPr sz="4000" b="1" i="0" u="none" strike="noStrike" cap="none">
              <a:solidFill>
                <a:srgbClr val="FF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55;p13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6365073" y="5576090"/>
            <a:ext cx="2357454" cy="1071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kindpng_113276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735" y="145415"/>
            <a:ext cx="8696325" cy="5210810"/>
          </a:xfrm>
          <a:prstGeom prst="rect">
            <a:avLst/>
          </a:prstGeom>
        </p:spPr>
      </p:pic>
      <p:pic>
        <p:nvPicPr>
          <p:cNvPr id="7" name="Picture 6" descr="PikPng.com_indian-cow-png_20865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185" y="2480310"/>
            <a:ext cx="4330065" cy="2711450"/>
          </a:xfrm>
          <a:prstGeom prst="rect">
            <a:avLst/>
          </a:prstGeom>
        </p:spPr>
      </p:pic>
      <p:pic>
        <p:nvPicPr>
          <p:cNvPr id="8" name="Picture 7" descr="389-3894442_vibezfarmhouse-village-hut-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9565" y="345440"/>
            <a:ext cx="4867275" cy="5010785"/>
          </a:xfrm>
          <a:prstGeom prst="rect">
            <a:avLst/>
          </a:prstGeom>
        </p:spPr>
      </p:pic>
      <p:sp>
        <p:nvSpPr>
          <p:cNvPr id="10" name="Rectangle 1">
            <a:extLst>
              <a:ext uri="{FF2B5EF4-FFF2-40B4-BE49-F238E27FC236}">
                <a16:creationId xmlns:a16="http://schemas.microsoft.com/office/drawing/2014/main" id="{74AF9597-5777-45EE-A74F-B4DD55343A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6217" y="5702479"/>
            <a:ext cx="1200650" cy="651468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i-IN" altLang="en-US" sz="4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inherit"/>
                <a:cs typeface="Mangal" panose="02040503050203030202" pitchFamily="18" charset="0"/>
              </a:rPr>
              <a:t>ग</a:t>
            </a:r>
            <a:r>
              <a:rPr kumimoji="0" lang="en-US" altLang="en-US" sz="4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inherit"/>
                <a:cs typeface="Mangal" panose="02040503050203030202" pitchFamily="18" charset="0"/>
              </a:rPr>
              <a:t>I</a:t>
            </a:r>
            <a:r>
              <a:rPr kumimoji="0" lang="hi-IN" altLang="en-US" sz="4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inherit"/>
                <a:cs typeface="Mangal" panose="02040503050203030202" pitchFamily="18" charset="0"/>
              </a:rPr>
              <a:t>य</a:t>
            </a:r>
            <a:r>
              <a:rPr kumimoji="0" lang="hi-IN" altLang="en-US" sz="4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cs typeface="Mangal" panose="02040503050203030202" pitchFamily="18" charset="0"/>
              </a:rPr>
              <a:t> </a:t>
            </a:r>
            <a:endParaRPr kumimoji="0" lang="en-US" altLang="en-US" sz="44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55;p13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6365708" y="5532275"/>
            <a:ext cx="2357454" cy="1071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kindpng_113276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520" y="145415"/>
            <a:ext cx="8696325" cy="5210810"/>
          </a:xfrm>
          <a:prstGeom prst="rect">
            <a:avLst/>
          </a:prstGeom>
        </p:spPr>
      </p:pic>
      <p:pic>
        <p:nvPicPr>
          <p:cNvPr id="9" name="Picture 8" descr="goat_PNG13155"/>
          <p:cNvPicPr>
            <a:picLocks noChangeAspect="1"/>
          </p:cNvPicPr>
          <p:nvPr/>
        </p:nvPicPr>
        <p:blipFill>
          <a:blip r:embed="rId4"/>
          <a:srcRect l="7116" t="22033" r="8841" b="7462"/>
          <a:stretch>
            <a:fillRect/>
          </a:stretch>
        </p:blipFill>
        <p:spPr>
          <a:xfrm>
            <a:off x="4015740" y="1877060"/>
            <a:ext cx="4230370" cy="3275965"/>
          </a:xfrm>
          <a:prstGeom prst="rect">
            <a:avLst/>
          </a:prstGeom>
        </p:spPr>
      </p:pic>
      <p:pic>
        <p:nvPicPr>
          <p:cNvPr id="10" name="Picture 9" descr="389-3894442_vibezfarmhouse-village-hut-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23520" y="245110"/>
            <a:ext cx="4072255" cy="5111115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73AFB105-4B6A-45C4-A5D4-4709B8ADEB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5977" y="5555611"/>
            <a:ext cx="1399526" cy="71302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i-IN" altLang="en-US" sz="4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  <a:cs typeface="Mangal" panose="02040503050203030202" pitchFamily="18" charset="0"/>
              </a:rPr>
              <a:t>बकरी</a:t>
            </a:r>
            <a:r>
              <a:rPr kumimoji="0" lang="hi-IN" altLang="en-US" sz="4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Mangal" panose="02040503050203030202" pitchFamily="18" charset="0"/>
              </a:rPr>
              <a:t> </a:t>
            </a:r>
            <a:endParaRPr kumimoji="0" lang="en-US" altLang="en-US" sz="4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 descr="A Cow With Her Calf In A Cowshed In A Traditional Indian Village Stock  Photo, Picture And Royalty Free Image. Image 43468167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IN"/>
          </a:p>
        </p:txBody>
      </p:sp>
      <p:pic>
        <p:nvPicPr>
          <p:cNvPr id="2051" name="Picture 3" descr="C:\Users\SONY\Downloads\43468167-a-cow-with-her-calf-in-a-cowshed-in-a-traditional-indian-village.jpg"/>
          <p:cNvPicPr>
            <a:picLocks noChangeAspect="1" noChangeArrowheads="1"/>
          </p:cNvPicPr>
          <p:nvPr/>
        </p:nvPicPr>
        <p:blipFill>
          <a:blip r:embed="rId2"/>
          <a:srcRect r="12025"/>
          <a:stretch>
            <a:fillRect/>
          </a:stretch>
        </p:blipFill>
        <p:spPr bwMode="auto">
          <a:xfrm>
            <a:off x="154940" y="160020"/>
            <a:ext cx="4493895" cy="5387975"/>
          </a:xfrm>
          <a:prstGeom prst="rect">
            <a:avLst/>
          </a:prstGeom>
          <a:noFill/>
        </p:spPr>
      </p:pic>
      <p:pic>
        <p:nvPicPr>
          <p:cNvPr id="4" name="Picture 2" descr="C:\Users\SONY\Downloads\PerfumedIcyBlacklemur-small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155575" y="3402330"/>
            <a:ext cx="3798570" cy="22320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softEdge rad="317500"/>
          </a:effectLst>
        </p:spPr>
      </p:pic>
      <p:pic>
        <p:nvPicPr>
          <p:cNvPr id="2" name="Google Shape;55;p13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422858" y="5634510"/>
            <a:ext cx="2357454" cy="1071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62" name="Picture 2" descr="Tourist interest in Ayurveda lends new life to old Indian mansions | Arab  New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15815" y="160020"/>
            <a:ext cx="4295140" cy="5387975"/>
          </a:xfrm>
          <a:prstGeom prst="rect">
            <a:avLst/>
          </a:prstGeom>
          <a:noFill/>
          <a:effectLst/>
        </p:spPr>
      </p:pic>
      <p:pic>
        <p:nvPicPr>
          <p:cNvPr id="15363" name="Picture 3" descr="C:\Users\SONY\Downloads\IllCheeryIndianjackal-max-1mb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24345" y="3745230"/>
            <a:ext cx="2086610" cy="1802765"/>
          </a:xfrm>
          <a:prstGeom prst="rect">
            <a:avLst/>
          </a:prstGeom>
          <a:noFill/>
        </p:spPr>
      </p:pic>
      <p:pic>
        <p:nvPicPr>
          <p:cNvPr id="16386" name="Picture 2" descr="C:\Users\SONY\Downloads\AncientFlawlessAfricanjacana-size_restricted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15815" y="3745230"/>
            <a:ext cx="2208530" cy="1802130"/>
          </a:xfrm>
          <a:prstGeom prst="rect">
            <a:avLst/>
          </a:prstGeom>
          <a:noFill/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038810D6-5320-4DC4-887C-150774914C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560" y="5634355"/>
            <a:ext cx="5676234" cy="651468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i-IN" altLang="en-US" sz="44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  <a:cs typeface="Mangal" panose="02040503050203030202" pitchFamily="18" charset="0"/>
              </a:rPr>
              <a:t>ग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  <a:cs typeface="Mangal" panose="02040503050203030202" pitchFamily="18" charset="0"/>
              </a:rPr>
              <a:t>I</a:t>
            </a:r>
            <a:r>
              <a:rPr kumimoji="0" lang="hi-IN" altLang="en-US" sz="44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  <a:cs typeface="Mangal" panose="02040503050203030202" pitchFamily="18" charset="0"/>
              </a:rPr>
              <a:t>य बकरी घर में रहते</a:t>
            </a:r>
            <a:r>
              <a:rPr kumimoji="0" lang="hi-IN" altLang="en-US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Mangal" panose="02040503050203030202" pitchFamily="18" charset="0"/>
              </a:rPr>
              <a:t> </a:t>
            </a:r>
            <a:endParaRPr kumimoji="0" lang="en-US" altLang="en-US" sz="4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55;p13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6495883" y="5532275"/>
            <a:ext cx="2357454" cy="1071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 l="17956" r="17054" b="10839"/>
          <a:stretch>
            <a:fillRect/>
          </a:stretch>
        </p:blipFill>
        <p:spPr>
          <a:xfrm flipH="1">
            <a:off x="188595" y="799465"/>
            <a:ext cx="2592705" cy="47326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7155" y="650240"/>
            <a:ext cx="2239645" cy="49834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rcRect l="5478" t="5634" b="12077"/>
          <a:stretch>
            <a:fillRect/>
          </a:stretch>
        </p:blipFill>
        <p:spPr>
          <a:xfrm>
            <a:off x="4877435" y="349885"/>
            <a:ext cx="3976370" cy="5024120"/>
          </a:xfrm>
          <a:prstGeom prst="rect">
            <a:avLst/>
          </a:prstGeom>
        </p:spPr>
      </p:pic>
      <p:pic>
        <p:nvPicPr>
          <p:cNvPr id="8" name="Picture 7" descr="milk-glass-4"/>
          <p:cNvPicPr>
            <a:picLocks noChangeAspect="1"/>
          </p:cNvPicPr>
          <p:nvPr/>
        </p:nvPicPr>
        <p:blipFill>
          <a:blip r:embed="rId6"/>
          <a:srcRect l="20389" t="6471" r="21750" b="7557"/>
          <a:stretch>
            <a:fillRect/>
          </a:stretch>
        </p:blipFill>
        <p:spPr>
          <a:xfrm>
            <a:off x="5665470" y="550545"/>
            <a:ext cx="946150" cy="1238885"/>
          </a:xfrm>
          <a:prstGeom prst="rect">
            <a:avLst/>
          </a:prstGeom>
        </p:spPr>
      </p:pic>
      <p:pic>
        <p:nvPicPr>
          <p:cNvPr id="9" name="Picture 8" descr="milk-glass-4"/>
          <p:cNvPicPr>
            <a:picLocks noChangeAspect="1"/>
          </p:cNvPicPr>
          <p:nvPr/>
        </p:nvPicPr>
        <p:blipFill>
          <a:blip r:embed="rId6"/>
          <a:srcRect l="20389" t="6471" r="21750" b="7557"/>
          <a:stretch>
            <a:fillRect/>
          </a:stretch>
        </p:blipFill>
        <p:spPr>
          <a:xfrm>
            <a:off x="6848475" y="549910"/>
            <a:ext cx="894715" cy="1239520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C5D5F96B-5D80-466C-940C-DDF75A7983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5882026"/>
            <a:ext cx="5366854" cy="651468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i-IN" altLang="en-US" sz="44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  <a:cs typeface="Mangal" panose="02040503050203030202" pitchFamily="18" charset="0"/>
              </a:rPr>
              <a:t>दूध उन्ही का हम पीते</a:t>
            </a:r>
            <a:r>
              <a:rPr kumimoji="0" lang="en-IN" altLang="en-US" sz="44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  <a:cs typeface="Mangal" panose="02040503050203030202" pitchFamily="18" charset="0"/>
              </a:rPr>
              <a:t> I</a:t>
            </a:r>
            <a:endParaRPr kumimoji="0" lang="en-US" altLang="en-US" sz="4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55;p13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6575893" y="5561485"/>
            <a:ext cx="2357454" cy="1071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87" name="Picture 3" descr="C:\Users\SONY\Downloads\ImpracticalJauntyHypsilophodon-size_restricted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26000" y="248920"/>
            <a:ext cx="4107815" cy="3722370"/>
          </a:xfrm>
          <a:prstGeom prst="rect">
            <a:avLst/>
          </a:prstGeom>
          <a:noFill/>
          <a:effectLst>
            <a:reflection blurRad="6350" stA="50000" endA="275" endPos="40000" dist="101600" dir="5400000" sy="-100000" algn="bl" rotWithShape="0"/>
          </a:effectLst>
        </p:spPr>
      </p:pic>
      <p:pic>
        <p:nvPicPr>
          <p:cNvPr id="16388" name="Picture 4" descr="C:\Users\SONY\Downloads\tenor (9)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3845" y="2389505"/>
            <a:ext cx="4150995" cy="3808730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75EAAD47-A3A1-46FA-BF13-D9AD94B164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980728"/>
            <a:ext cx="2515112" cy="71302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i-IN" altLang="en-US" sz="4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  <a:cs typeface="Mangal" panose="02040503050203030202" pitchFamily="18" charset="0"/>
              </a:rPr>
              <a:t>शेर चीता</a:t>
            </a:r>
            <a:r>
              <a:rPr kumimoji="0" lang="hi-IN" altLang="en-US" sz="4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Mangal" panose="02040503050203030202" pitchFamily="18" charset="0"/>
              </a:rPr>
              <a:t> </a:t>
            </a:r>
            <a:endParaRPr kumimoji="0" lang="en-US" altLang="en-US" sz="4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55;p13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6575893" y="5561485"/>
            <a:ext cx="2357454" cy="1071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10" name="Picture 2" descr="C:\Users\SONY\Downloads\cute-baby-black-bear-gif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666" y="2348880"/>
            <a:ext cx="4150360" cy="3937000"/>
          </a:xfrm>
          <a:prstGeom prst="rect">
            <a:avLst/>
          </a:prstGeom>
          <a:noFill/>
          <a:effectLst>
            <a:reflection blurRad="6350" stA="50000" endA="275" endPos="40000" dist="101600" dir="5400000" sy="-100000" algn="bl" rotWithShape="0"/>
          </a:effectLst>
        </p:spPr>
      </p:pic>
      <p:pic>
        <p:nvPicPr>
          <p:cNvPr id="16389" name="Picture 5" descr="C:\Users\SONY\Downloads\tenor (10)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61535" y="337185"/>
            <a:ext cx="4272280" cy="3748405"/>
          </a:xfrm>
          <a:prstGeom prst="rect">
            <a:avLst/>
          </a:prstGeom>
          <a:noFill/>
          <a:effectLst>
            <a:reflection blurRad="6350" stA="50000" endA="275" endPos="40000" dist="101600" dir="5400000" sy="-100000" algn="bl" rotWithShape="0"/>
          </a:effectLst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92874D41-99A9-43F0-94E5-7471D502A8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600" y="980728"/>
            <a:ext cx="2688236" cy="71302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i-IN" altLang="en-US" sz="4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  <a:cs typeface="Mangal" panose="02040503050203030202" pitchFamily="18" charset="0"/>
              </a:rPr>
              <a:t>भालू बंदर</a:t>
            </a:r>
            <a:r>
              <a:rPr kumimoji="0" lang="hi-IN" altLang="en-US" sz="4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Mangal" panose="02040503050203030202" pitchFamily="18" charset="0"/>
              </a:rPr>
              <a:t> </a:t>
            </a:r>
            <a:endParaRPr kumimoji="0" lang="en-US" altLang="en-US" sz="4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55;p13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6365708" y="5532275"/>
            <a:ext cx="2357454" cy="1071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12" name="Picture 4" descr="jungle 4k ultra hd wallpaper » High quality wall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8445" y="205740"/>
            <a:ext cx="8616950" cy="5141595"/>
          </a:xfrm>
          <a:prstGeom prst="rect">
            <a:avLst/>
          </a:prstGeom>
          <a:noFill/>
        </p:spPr>
      </p:pic>
      <p:pic>
        <p:nvPicPr>
          <p:cNvPr id="16388" name="Picture 4" descr="C:\Users\SONY\Downloads\tenor (9)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8445" y="2164080"/>
            <a:ext cx="3673475" cy="3183255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ffectLst>
            <a:softEdge rad="635000"/>
          </a:effectLst>
        </p:spPr>
      </p:pic>
      <p:pic>
        <p:nvPicPr>
          <p:cNvPr id="16387" name="Picture 3" descr="C:\Users\SONY\Downloads\ImpracticalJauntyHypsilophodon-size_restricted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8445" y="205740"/>
            <a:ext cx="3267710" cy="232283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6389" name="Picture 5" descr="C:\Users\SONY\Downloads\tenor (10)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88050" y="322580"/>
            <a:ext cx="2887345" cy="2835275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7410" name="Picture 2" descr="C:\Users\SONY\Downloads\cute-baby-black-bear-gif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65170" y="2396490"/>
            <a:ext cx="3317240" cy="2950845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ACA8BC36-E354-446E-B985-B9950525AA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886" y="5613400"/>
            <a:ext cx="5875006" cy="71302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i-IN" altLang="en-US" sz="4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  <a:cs typeface="Mangal" panose="02040503050203030202" pitchFamily="18" charset="0"/>
              </a:rPr>
              <a:t>रहते हैं जंगल के अंदर</a:t>
            </a:r>
            <a:r>
              <a:rPr kumimoji="0" lang="hi-IN" altLang="en-US" sz="4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Mangal" panose="02040503050203030202" pitchFamily="18" charset="0"/>
              </a:rPr>
              <a:t> </a:t>
            </a:r>
            <a:endParaRPr kumimoji="0" lang="en-US" altLang="en-US" sz="4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55056F15-44E7-41AA-BA79-C6B85723E2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3888" y="2492896"/>
            <a:ext cx="4884350" cy="589913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i-IN" altLang="en-US" sz="40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inherit"/>
                <a:cs typeface="Mangal" panose="02040503050203030202" pitchFamily="18" charset="0"/>
              </a:rPr>
              <a:t>दूध उन्हीं का हम पीते</a:t>
            </a:r>
            <a:r>
              <a:rPr kumimoji="0" lang="hi-IN" altLang="en-US" sz="40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cs typeface="Mangal" panose="02040503050203030202" pitchFamily="18" charset="0"/>
              </a:rPr>
              <a:t> </a:t>
            </a:r>
            <a:endParaRPr kumimoji="0" lang="en-US" altLang="en-US" sz="4000" b="1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D75EECD7-8F43-466E-9DF2-B68110BEB4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3819" y="5085184"/>
            <a:ext cx="5384487" cy="651468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i-IN" altLang="en-US" sz="4400" b="1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inherit"/>
                <a:cs typeface="Mangal" panose="02040503050203030202" pitchFamily="18" charset="0"/>
              </a:rPr>
              <a:t>रहते हैं जंगल के अंदर</a:t>
            </a:r>
            <a:r>
              <a:rPr kumimoji="0" lang="hi-IN" altLang="en-US" sz="4400" b="1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cs typeface="Mangal" panose="02040503050203030202" pitchFamily="18" charset="0"/>
              </a:rPr>
              <a:t> </a:t>
            </a:r>
            <a:endParaRPr kumimoji="0" lang="en-US" altLang="en-US" sz="4400" b="1" i="0" u="none" strike="noStrike" cap="none" normalizeH="0" baseline="0" dirty="0">
              <a:ln>
                <a:noFill/>
              </a:ln>
              <a:solidFill>
                <a:srgbClr val="00B0F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ADE8D7A6-CA70-4FFE-B6DB-48EE2BA7CA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3809" y="264322"/>
            <a:ext cx="3084332" cy="713024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IN" altLang="en-US" sz="4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  <a:cs typeface="Mangal" panose="02040503050203030202" pitchFamily="18" charset="0"/>
              </a:rPr>
              <a:t>  </a:t>
            </a:r>
            <a:r>
              <a:rPr kumimoji="0" lang="hi-IN" altLang="en-US" sz="4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  <a:cs typeface="Mangal" panose="02040503050203030202" pitchFamily="18" charset="0"/>
              </a:rPr>
              <a:t>ग</a:t>
            </a:r>
            <a:r>
              <a:rPr kumimoji="0" lang="en-IN" altLang="en-US" sz="4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  <a:cs typeface="Mangal" panose="02040503050203030202" pitchFamily="18" charset="0"/>
              </a:rPr>
              <a:t>I</a:t>
            </a:r>
            <a:r>
              <a:rPr kumimoji="0" lang="hi-IN" altLang="en-US" sz="4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  <a:cs typeface="Mangal" panose="02040503050203030202" pitchFamily="18" charset="0"/>
              </a:rPr>
              <a:t>ए बकरी</a:t>
            </a:r>
            <a:r>
              <a:rPr kumimoji="0" lang="hi-IN" altLang="en-US" sz="4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Mangal" panose="02040503050203030202" pitchFamily="18" charset="0"/>
              </a:rPr>
              <a:t> </a:t>
            </a:r>
            <a:endParaRPr kumimoji="0" lang="en-US" altLang="en-US" sz="4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103" name="Picture 7" descr="Download HD Animal Cow Free Png Transparent Background Images Free - Calf  See How They Grow Transparent PNG Image - NicePNG.com">
            <a:extLst>
              <a:ext uri="{FF2B5EF4-FFF2-40B4-BE49-F238E27FC236}">
                <a16:creationId xmlns:a16="http://schemas.microsoft.com/office/drawing/2014/main" id="{26D55E71-CA27-4BFD-9F55-C74519D67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2206" y="2073036"/>
            <a:ext cx="2160238" cy="129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EBF7A7-001B-4757-9803-4F5C6EA09F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12158" y="3372473"/>
            <a:ext cx="1872210" cy="132867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0614E47-3005-42EF-ADB9-827ED9628460}"/>
              </a:ext>
            </a:extLst>
          </p:cNvPr>
          <p:cNvSpPr txBox="1"/>
          <p:nvPr/>
        </p:nvSpPr>
        <p:spPr>
          <a:xfrm>
            <a:off x="822920" y="1270510"/>
            <a:ext cx="540526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i-IN" altLang="en-US" sz="4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nherit"/>
                <a:cs typeface="Mangal" panose="02040503050203030202" pitchFamily="18" charset="0"/>
              </a:rPr>
              <a:t>ग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nherit"/>
                <a:cs typeface="Mangal" panose="02040503050203030202" pitchFamily="18" charset="0"/>
              </a:rPr>
              <a:t>I</a:t>
            </a:r>
            <a:r>
              <a:rPr kumimoji="0" lang="hi-IN" altLang="en-US" sz="4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nherit"/>
                <a:cs typeface="Mangal" panose="02040503050203030202" pitchFamily="18" charset="0"/>
              </a:rPr>
              <a:t>य बकरी घर में रहते</a:t>
            </a:r>
            <a:r>
              <a:rPr kumimoji="0" lang="hi-IN" altLang="en-US" sz="4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cs typeface="Mangal" panose="02040503050203030202" pitchFamily="18" charset="0"/>
              </a:rPr>
              <a:t> </a:t>
            </a:r>
            <a:endParaRPr kumimoji="0" lang="en-US" altLang="en-US" sz="4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5260FE3A-3D35-46CA-B628-2EE7D645F0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424" y="3827731"/>
            <a:ext cx="4334520" cy="589913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i-IN" altLang="en-US" sz="40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inherit"/>
                <a:cs typeface="Mangal" panose="02040503050203030202" pitchFamily="18" charset="0"/>
              </a:rPr>
              <a:t>शेर चीता भालु बंदर</a:t>
            </a:r>
            <a:r>
              <a:rPr kumimoji="0" lang="hi-IN" altLang="en-US" sz="40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cs typeface="Mangal" panose="02040503050203030202" pitchFamily="18" charset="0"/>
              </a:rPr>
              <a:t> </a:t>
            </a:r>
            <a:endParaRPr kumimoji="0" lang="en-US" altLang="en-US" sz="40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3485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75</Words>
  <Application>Microsoft Office PowerPoint</Application>
  <PresentationFormat>On-screen Show (4:3)</PresentationFormat>
  <Paragraphs>19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inherit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SONY</dc:creator>
  <cp:lastModifiedBy>Sipra Rath</cp:lastModifiedBy>
  <cp:revision>13</cp:revision>
  <dcterms:created xsi:type="dcterms:W3CDTF">2020-09-11T14:32:00Z</dcterms:created>
  <dcterms:modified xsi:type="dcterms:W3CDTF">2021-08-22T13:35:53Z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1033-11.2.0.9665</vt:lpwstr>
  </property>
</Properties>
</file>