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3" r:id="rId2"/>
    <p:sldId id="257" r:id="rId3"/>
    <p:sldId id="260" r:id="rId4"/>
    <p:sldId id="262" r:id="rId5"/>
    <p:sldId id="276" r:id="rId6"/>
    <p:sldId id="278" r:id="rId7"/>
    <p:sldId id="275" r:id="rId8"/>
    <p:sldId id="277" r:id="rId9"/>
    <p:sldId id="282" r:id="rId10"/>
    <p:sldId id="27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880" y="216"/>
      </p:cViewPr>
      <p:guideLst>
        <p:guide orient="horz" pos="2160"/>
        <p:guide pos="28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ableStyles" Target="tableStyle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70160-3835-4F91-A6E0-5B9FE7D98A89}" type="datetimeFigureOut">
              <a:rPr lang="en-US" smtClean="0"/>
              <a:t>11/29/2021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98A7B-BE3F-467E-963C-229E45007F16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70160-3835-4F91-A6E0-5B9FE7D98A89}" type="datetimeFigureOut">
              <a:rPr lang="en-US" smtClean="0"/>
              <a:t>11/29/2021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98A7B-BE3F-467E-963C-229E45007F16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70160-3835-4F91-A6E0-5B9FE7D98A89}" type="datetimeFigureOut">
              <a:rPr lang="en-US" smtClean="0"/>
              <a:t>11/29/2021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98A7B-BE3F-467E-963C-229E45007F16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70160-3835-4F91-A6E0-5B9FE7D98A89}" type="datetimeFigureOut">
              <a:rPr lang="en-US" smtClean="0"/>
              <a:t>11/29/2021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98A7B-BE3F-467E-963C-229E45007F16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70160-3835-4F91-A6E0-5B9FE7D98A89}" type="datetimeFigureOut">
              <a:rPr lang="en-US" smtClean="0"/>
              <a:t>11/29/2021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98A7B-BE3F-467E-963C-229E45007F16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70160-3835-4F91-A6E0-5B9FE7D98A89}" type="datetimeFigureOut">
              <a:rPr lang="en-US" smtClean="0"/>
              <a:t>11/29/2021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98A7B-BE3F-467E-963C-229E45007F16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70160-3835-4F91-A6E0-5B9FE7D98A89}" type="datetimeFigureOut">
              <a:rPr lang="en-US" smtClean="0"/>
              <a:t>11/29/2021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98A7B-BE3F-467E-963C-229E45007F16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70160-3835-4F91-A6E0-5B9FE7D98A89}" type="datetimeFigureOut">
              <a:rPr lang="en-US" smtClean="0"/>
              <a:t>11/29/2021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98A7B-BE3F-467E-963C-229E45007F16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70160-3835-4F91-A6E0-5B9FE7D98A89}" type="datetimeFigureOut">
              <a:rPr lang="en-US" smtClean="0"/>
              <a:t>11/29/2021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98A7B-BE3F-467E-963C-229E45007F16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70160-3835-4F91-A6E0-5B9FE7D98A89}" type="datetimeFigureOut">
              <a:rPr lang="en-US" smtClean="0"/>
              <a:t>11/29/2021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98A7B-BE3F-467E-963C-229E45007F16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70160-3835-4F91-A6E0-5B9FE7D98A89}" type="datetimeFigureOut">
              <a:rPr lang="en-US" smtClean="0"/>
              <a:t>11/29/2021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98A7B-BE3F-467E-963C-229E45007F16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70160-3835-4F91-A6E0-5B9FE7D98A89}" type="datetimeFigureOut">
              <a:rPr lang="en-US" smtClean="0"/>
              <a:t>11/29/2021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98A7B-BE3F-467E-963C-229E45007F16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5.png" /><Relationship Id="rId4" Type="http://schemas.openxmlformats.org/officeDocument/2006/relationships/image" Target="../media/image4.pn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7.GIF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5.png" /><Relationship Id="rId5" Type="http://schemas.openxmlformats.org/officeDocument/2006/relationships/image" Target="../media/image7.GIF" /><Relationship Id="rId4" Type="http://schemas.openxmlformats.org/officeDocument/2006/relationships/image" Target="../media/image9.pn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1.GIF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11.GIF" /><Relationship Id="rId4" Type="http://schemas.openxmlformats.org/officeDocument/2006/relationships/image" Target="../media/image10.pn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14.png" /><Relationship Id="rId4" Type="http://schemas.openxmlformats.org/officeDocument/2006/relationships/image" Target="../media/image10.pn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image" Target="../media/image12.GIF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1.png" /><Relationship Id="rId4" Type="http://schemas.openxmlformats.org/officeDocument/2006/relationships/image" Target="../media/image15.pn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1.GIF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414020" y="2164080"/>
            <a:ext cx="795358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                CLASS-UKG</a:t>
            </a:r>
          </a:p>
          <a:p>
            <a:r>
              <a:rPr lang="en-US" sz="3200" b="1" dirty="0">
                <a:solidFill>
                  <a:schemeClr val="tx1"/>
                </a:solidFill>
              </a:rPr>
              <a:t>                SUBJECT-RHYME                                   </a:t>
            </a:r>
          </a:p>
          <a:p>
            <a:r>
              <a:rPr lang="en-US" sz="3200" b="1" dirty="0"/>
              <a:t>               </a:t>
            </a:r>
            <a:r>
              <a:rPr lang="en-US" sz="3200" b="1" dirty="0">
                <a:solidFill>
                  <a:schemeClr val="tx1"/>
                </a:solidFill>
              </a:rPr>
              <a:t> TOPIC-HINDI </a:t>
            </a:r>
          </a:p>
          <a:p>
            <a:r>
              <a:rPr lang="en-US" sz="3200" b="1" dirty="0">
                <a:solidFill>
                  <a:schemeClr val="tx1"/>
                </a:solidFill>
              </a:rPr>
              <a:t>                           (</a:t>
            </a:r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7020272" y="188640"/>
            <a:ext cx="1957070" cy="1024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54;p13">
            <a:extLst>
              <a:ext uri="{FF2B5EF4-FFF2-40B4-BE49-F238E27FC236}">
                <a16:creationId xmlns:a16="http://schemas.microsoft.com/office/drawing/2014/main" id="{8C9A2E38-FA7E-4ED3-B582-08126BF318E7}"/>
              </a:ext>
            </a:extLst>
          </p:cNvPr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5492140"/>
            <a:ext cx="9144000" cy="13658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161E977-143A-49FA-883F-030F596FD9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848" y="3721171"/>
            <a:ext cx="4608512" cy="528358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i-IN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Mangal" panose="02040503050203030202" pitchFamily="18" charset="0"/>
              </a:rPr>
              <a:t>बन्दर ने खोली दुकान</a:t>
            </a:r>
            <a:r>
              <a:rPr lang="en-US" altLang="en-US" sz="3600" dirty="0">
                <a:latin typeface="inherit"/>
                <a:cs typeface="Mangal" panose="02040503050203030202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Mangal" panose="02040503050203030202" pitchFamily="18" charset="0"/>
              </a:rPr>
              <a:t>)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/>
        </p:nvSpPr>
        <p:spPr>
          <a:xfrm>
            <a:off x="670955" y="1929680"/>
            <a:ext cx="7801200" cy="3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/>
              <a:buNone/>
            </a:pPr>
            <a:r>
              <a:rPr lang="en-GB" sz="4000" b="1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THANKING YOU</a:t>
            </a:r>
            <a:endParaRPr sz="4000" b="1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/>
              <a:buNone/>
            </a:pPr>
            <a:r>
              <a:rPr lang="en-GB" sz="4000" b="1" i="0" u="none" strike="noStrike" cap="none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ODM EDUCATIONAL GROUP</a:t>
            </a:r>
            <a:endParaRPr sz="4000" b="1" i="0" u="none" strike="noStrike" cap="none">
              <a:solidFill>
                <a:srgbClr val="FF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k Bandar Ne Kholi - Hindi Poem : Offline Videos for Android - APK Download"/>
          <p:cNvPicPr>
            <a:picLocks noChangeAspect="1" noChangeArrowheads="1"/>
          </p:cNvPicPr>
          <p:nvPr/>
        </p:nvPicPr>
        <p:blipFill>
          <a:blip r:embed="rId2">
            <a:lum bright="18000" contrast="-12000"/>
          </a:blip>
          <a:srcRect/>
          <a:stretch>
            <a:fillRect/>
          </a:stretch>
        </p:blipFill>
        <p:spPr bwMode="auto">
          <a:xfrm>
            <a:off x="179512" y="1180771"/>
            <a:ext cx="8761288" cy="540385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362399" y="135890"/>
            <a:ext cx="1578401" cy="78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pngfind.com-monkey-png-326627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365367" y="1800928"/>
            <a:ext cx="1769110" cy="32677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rcRect l="14555" t="4365" r="14391" b="11786"/>
          <a:stretch>
            <a:fillRect/>
          </a:stretch>
        </p:blipFill>
        <p:spPr>
          <a:xfrm rot="20340000">
            <a:off x="5099682" y="3645495"/>
            <a:ext cx="910590" cy="150622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18AA0EC-FBCD-4059-AEE0-126066A402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736" y="481164"/>
            <a:ext cx="4176465" cy="547142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i-IN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Mangal" panose="02040503050203030202" pitchFamily="18" charset="0"/>
              </a:rPr>
              <a:t>बन्दर ने खोली दुकान</a:t>
            </a:r>
            <a:r>
              <a:rPr kumimoji="0" lang="hi-IN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Mangal" panose="02040503050203030202" pitchFamily="18" charset="0"/>
              </a:rPr>
              <a:t> 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7524328" y="57785"/>
            <a:ext cx="1578401" cy="78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Ek Bandar Ne Kholi Dukan | Nursery Rhymes In Hindi | एक बन्दर ने खोली दुकान  | Hindi Kids Songs - YouTub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895" y="1268760"/>
            <a:ext cx="8792210" cy="542226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pic>
        <p:nvPicPr>
          <p:cNvPr id="3" name="Picture 2" descr="4cb81fa22b2af62530459eef4df7fff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95536" y="2060848"/>
            <a:ext cx="3502660" cy="399605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EB16E68-E1C3-4EF5-8E1A-DA15A813A9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736" y="481164"/>
            <a:ext cx="4176465" cy="547142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i-IN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Mangal" panose="02040503050203030202" pitchFamily="18" charset="0"/>
              </a:rPr>
              <a:t>बन्दर ने खोली दुकान</a:t>
            </a:r>
            <a:r>
              <a:rPr kumimoji="0" lang="hi-IN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Mangal" panose="02040503050203030202" pitchFamily="18" charset="0"/>
              </a:rPr>
              <a:t> 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7221855" y="108592"/>
            <a:ext cx="1578401" cy="7835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lowchart: Alternate Process 2"/>
          <p:cNvSpPr/>
          <p:nvPr/>
        </p:nvSpPr>
        <p:spPr>
          <a:xfrm>
            <a:off x="205422" y="1084580"/>
            <a:ext cx="8733155" cy="5534025"/>
          </a:xfrm>
          <a:prstGeom prst="flowChartAlternateProcess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C:\Users\SONY\Downloads\27-279939_monkey-png-picture-monkey-clipart-transparent-backgroun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31" y="1215072"/>
            <a:ext cx="3275330" cy="527304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rcRect l="9550" t="10409" r="11253" b="10757"/>
          <a:stretch>
            <a:fillRect/>
          </a:stretch>
        </p:blipFill>
        <p:spPr>
          <a:xfrm>
            <a:off x="3332480" y="3745230"/>
            <a:ext cx="2480310" cy="1726565"/>
          </a:xfrm>
          <a:prstGeom prst="rect">
            <a:avLst/>
          </a:prstGeom>
        </p:spPr>
      </p:pic>
      <p:pic>
        <p:nvPicPr>
          <p:cNvPr id="6" name="Picture 5" descr="4cb81fa22b2af62530459eef4df7fff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6306" y="1408966"/>
            <a:ext cx="3663950" cy="49942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rcRect l="14555" t="4365" r="14391" b="11786"/>
          <a:stretch>
            <a:fillRect/>
          </a:stretch>
        </p:blipFill>
        <p:spPr>
          <a:xfrm rot="20340000">
            <a:off x="2857455" y="1522109"/>
            <a:ext cx="910590" cy="150622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EEBDF87-0198-4B22-9991-D51A02D0C0CF}"/>
              </a:ext>
            </a:extLst>
          </p:cNvPr>
          <p:cNvSpPr txBox="1"/>
          <p:nvPr/>
        </p:nvSpPr>
        <p:spPr>
          <a:xfrm>
            <a:off x="2210516" y="417706"/>
            <a:ext cx="45217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sz="3600" dirty="0"/>
              <a:t>न</a:t>
            </a:r>
            <a:r>
              <a:rPr lang="en-US" sz="3600" dirty="0"/>
              <a:t>I</a:t>
            </a:r>
            <a:r>
              <a:rPr lang="hi-IN" sz="3600" dirty="0"/>
              <a:t>ई का लाया समान</a:t>
            </a:r>
            <a:r>
              <a:rPr lang="en-US" sz="3600" dirty="0"/>
              <a:t> I</a:t>
            </a:r>
            <a:endParaRPr lang="en-IN" sz="3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/>
        </p:nvSpPr>
        <p:spPr>
          <a:xfrm>
            <a:off x="205422" y="1116971"/>
            <a:ext cx="8733155" cy="5534025"/>
          </a:xfrm>
          <a:prstGeom prst="flowChartAlternateProcess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7297389" y="194523"/>
            <a:ext cx="1690370" cy="783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 l="14564" t="9363" r="10274"/>
          <a:stretch>
            <a:fillRect/>
          </a:stretch>
        </p:blipFill>
        <p:spPr>
          <a:xfrm>
            <a:off x="4232911" y="1343025"/>
            <a:ext cx="4307840" cy="4982216"/>
          </a:xfrm>
          <a:prstGeom prst="rect">
            <a:avLst/>
          </a:prstGeom>
        </p:spPr>
      </p:pic>
      <p:pic>
        <p:nvPicPr>
          <p:cNvPr id="2" name="Picture 1" descr="f5635348d1319fa8-monkey-animations-gif-on-behanc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145" y="1439440"/>
            <a:ext cx="4307840" cy="520827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5EE6A2B-66F3-466D-B208-55D56D9EB255}"/>
              </a:ext>
            </a:extLst>
          </p:cNvPr>
          <p:cNvSpPr txBox="1"/>
          <p:nvPr/>
        </p:nvSpPr>
        <p:spPr>
          <a:xfrm>
            <a:off x="1691680" y="331782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sz="3600" dirty="0"/>
              <a:t>कुर्सी पर जा बैठा काला</a:t>
            </a:r>
            <a:endParaRPr lang="en-IN" sz="3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/>
        </p:nvSpPr>
        <p:spPr>
          <a:xfrm>
            <a:off x="205422" y="1084580"/>
            <a:ext cx="8733155" cy="5534025"/>
          </a:xfrm>
          <a:prstGeom prst="flowChartAlternateProcess">
            <a:avLst/>
          </a:prstGeom>
          <a:ln w="76200"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7092280" y="239395"/>
            <a:ext cx="1578401" cy="78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2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1239793"/>
            <a:ext cx="3647440" cy="50679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5288" y="1416757"/>
            <a:ext cx="2772410" cy="5001895"/>
          </a:xfrm>
          <a:prstGeom prst="rect">
            <a:avLst/>
          </a:prstGeom>
        </p:spPr>
      </p:pic>
      <p:pic>
        <p:nvPicPr>
          <p:cNvPr id="5" name="Picture 4" descr="f5635348d1319fa8-monkey-animations-gif-on-behanc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3652759" y="1638444"/>
            <a:ext cx="2804795" cy="5112385"/>
          </a:xfrm>
          <a:prstGeom prst="rect">
            <a:avLst/>
          </a:prstGeom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F2D6660E-4027-4DAC-A09A-91207982B0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712" y="292923"/>
            <a:ext cx="4017125" cy="528358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i-IN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Mangal" panose="02040503050203030202" pitchFamily="18" charset="0"/>
              </a:rPr>
              <a:t>कुत्ता लंबे बालों वाला</a:t>
            </a:r>
            <a:r>
              <a:rPr kumimoji="0" lang="hi-IN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Mangal" panose="02040503050203030202" pitchFamily="18" charset="0"/>
              </a:rPr>
              <a:t> 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/>
        </p:nvSpPr>
        <p:spPr>
          <a:xfrm>
            <a:off x="251520" y="1146160"/>
            <a:ext cx="8733155" cy="5534025"/>
          </a:xfrm>
          <a:prstGeom prst="flowChartAlternateProcess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7222754" y="239395"/>
            <a:ext cx="1578401" cy="78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5b8d35ffa639e004e1cab541"/>
          <p:cNvPicPr>
            <a:picLocks noChangeAspect="1"/>
          </p:cNvPicPr>
          <p:nvPr/>
        </p:nvPicPr>
        <p:blipFill>
          <a:blip r:embed="rId3"/>
          <a:srcRect l="8718" t="7221" r="17156"/>
          <a:stretch>
            <a:fillRect/>
          </a:stretch>
        </p:blipFill>
        <p:spPr>
          <a:xfrm>
            <a:off x="1232792" y="1455087"/>
            <a:ext cx="2715895" cy="491617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5865" r="16385"/>
          <a:stretch/>
        </p:blipFill>
        <p:spPr>
          <a:xfrm>
            <a:off x="4538776" y="1340768"/>
            <a:ext cx="3855810" cy="49620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rcRect l="13760" t="19907" r="62033" b="29021"/>
          <a:stretch>
            <a:fillRect/>
          </a:stretch>
        </p:blipFill>
        <p:spPr>
          <a:xfrm rot="2580000">
            <a:off x="3094098" y="1955712"/>
            <a:ext cx="1507264" cy="2335530"/>
          </a:xfrm>
          <a:prstGeom prst="rect">
            <a:avLst/>
          </a:prstGeom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298C5C15-57E9-40AD-980C-8027C3D257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769" y="373442"/>
            <a:ext cx="6363922" cy="58991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i-IN" altLang="en-US" sz="4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Mangal" panose="02040503050203030202" pitchFamily="18" charset="0"/>
              </a:rPr>
              <a:t>कैंची को कंधो में लेकर बन्दर</a:t>
            </a:r>
            <a:r>
              <a:rPr kumimoji="0" lang="hi-IN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Mangal" panose="02040503050203030202" pitchFamily="18" charset="0"/>
              </a:rPr>
              <a:t> 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/>
        </p:nvSpPr>
        <p:spPr>
          <a:xfrm>
            <a:off x="205422" y="1082764"/>
            <a:ext cx="8733155" cy="5534025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2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866" y="1082764"/>
            <a:ext cx="4377690" cy="5376545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5" name="Picture 4" descr="5b8d35ffa639e004e1cab541"/>
          <p:cNvPicPr>
            <a:picLocks noChangeAspect="1"/>
          </p:cNvPicPr>
          <p:nvPr/>
        </p:nvPicPr>
        <p:blipFill>
          <a:blip r:embed="rId3"/>
          <a:srcRect l="8718" t="7221" r="17156"/>
          <a:stretch>
            <a:fillRect/>
          </a:stretch>
        </p:blipFill>
        <p:spPr>
          <a:xfrm flipH="1">
            <a:off x="4778251" y="1487259"/>
            <a:ext cx="3719830" cy="4972050"/>
          </a:xfrm>
          <a:prstGeom prst="rect">
            <a:avLst/>
          </a:prstGeom>
        </p:spPr>
      </p:pic>
      <p:pic>
        <p:nvPicPr>
          <p:cNvPr id="6" name="Picture 5" descr="ClipartKey_860295"/>
          <p:cNvPicPr>
            <a:picLocks noChangeAspect="1"/>
          </p:cNvPicPr>
          <p:nvPr/>
        </p:nvPicPr>
        <p:blipFill>
          <a:blip r:embed="rId4"/>
          <a:srcRect t="28461" r="39986"/>
          <a:stretch>
            <a:fillRect/>
          </a:stretch>
        </p:blipFill>
        <p:spPr>
          <a:xfrm rot="1646104">
            <a:off x="2204964" y="1884043"/>
            <a:ext cx="3855880" cy="1606418"/>
          </a:xfrm>
          <a:prstGeom prst="rect">
            <a:avLst/>
          </a:prstGeom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7434789" y="185062"/>
            <a:ext cx="1578401" cy="7835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396932EB-8487-4E8F-9728-07090FD97E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592" y="410997"/>
            <a:ext cx="6285375" cy="58991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i-IN" altLang="en-US" sz="4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Mangal" panose="02040503050203030202" pitchFamily="18" charset="0"/>
              </a:rPr>
              <a:t>लगा काटने बाल संभाल कर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Mangal" panose="02040503050203030202" pitchFamily="18" charset="0"/>
              </a:rPr>
              <a:t> I</a:t>
            </a:r>
            <a:r>
              <a:rPr kumimoji="0" lang="hi-IN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Mangal" panose="02040503050203030202" pitchFamily="18" charset="0"/>
              </a:rPr>
              <a:t> 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7359440" y="5889855"/>
            <a:ext cx="1578401" cy="78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IMG_20201213_1849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330" y="230505"/>
            <a:ext cx="4748530" cy="6396355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4" name="Picture 3" descr="f5635348d1319fa8-monkey-animations-gif-on-behance">
            <a:extLst>
              <a:ext uri="{FF2B5EF4-FFF2-40B4-BE49-F238E27FC236}">
                <a16:creationId xmlns:a16="http://schemas.microsoft.com/office/drawing/2014/main" id="{64A863E7-93E7-4743-8DBF-3FAC6B3561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216539" y="1052736"/>
            <a:ext cx="2285799" cy="365075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54</Words>
  <Application>Microsoft Office PowerPoint</Application>
  <PresentationFormat>On-screen Show (4:3)</PresentationFormat>
  <Paragraphs>14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SONY</dc:creator>
  <cp:lastModifiedBy>sipra.rath@odmegroup.org</cp:lastModifiedBy>
  <cp:revision>12</cp:revision>
  <dcterms:created xsi:type="dcterms:W3CDTF">2020-12-10T10:10:00Z</dcterms:created>
  <dcterms:modified xsi:type="dcterms:W3CDTF">2021-11-29T13:42:58Z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1033-11.2.0.9747</vt:lpwstr>
  </property>
</Properties>
</file>