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69" r:id="rId4"/>
    <p:sldId id="275" r:id="rId5"/>
    <p:sldId id="260" r:id="rId6"/>
    <p:sldId id="276" r:id="rId7"/>
    <p:sldId id="263" r:id="rId8"/>
    <p:sldId id="258" r:id="rId9"/>
    <p:sldId id="259" r:id="rId10"/>
    <p:sldId id="278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03497-EB09-4C23-8290-63E695F8A449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91756-E27F-472A-B815-18E556F946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399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91756-E27F-472A-B815-18E556F9461C}" type="slidenum">
              <a:rPr lang="en-IN" smtClean="0"/>
              <a:t>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5D2-5582-41D1-BFBA-6E482843DFB5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E90B-BAAD-4EDC-8EDA-0A0A81ABEF3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5D2-5582-41D1-BFBA-6E482843DFB5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E90B-BAAD-4EDC-8EDA-0A0A81ABEF3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5D2-5582-41D1-BFBA-6E482843DFB5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E90B-BAAD-4EDC-8EDA-0A0A81ABEF3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5D2-5582-41D1-BFBA-6E482843DFB5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E90B-BAAD-4EDC-8EDA-0A0A81ABEF3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5D2-5582-41D1-BFBA-6E482843DFB5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E90B-BAAD-4EDC-8EDA-0A0A81ABEF3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5D2-5582-41D1-BFBA-6E482843DFB5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E90B-BAAD-4EDC-8EDA-0A0A81ABEF3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5D2-5582-41D1-BFBA-6E482843DFB5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E90B-BAAD-4EDC-8EDA-0A0A81ABEF3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5D2-5582-41D1-BFBA-6E482843DFB5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E90B-BAAD-4EDC-8EDA-0A0A81ABEF3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5D2-5582-41D1-BFBA-6E482843DFB5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E90B-BAAD-4EDC-8EDA-0A0A81ABEF3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5D2-5582-41D1-BFBA-6E482843DFB5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E90B-BAAD-4EDC-8EDA-0A0A81ABEF3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5D2-5582-41D1-BFBA-6E482843DFB5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E90B-BAAD-4EDC-8EDA-0A0A81ABEF3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55D2-5582-41D1-BFBA-6E482843DFB5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0E90B-BAAD-4EDC-8EDA-0A0A81ABEF3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214578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4283" y="2000240"/>
            <a:ext cx="87502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WELCOME TO ON LINE CLASS</a:t>
            </a:r>
          </a:p>
          <a:p>
            <a:r>
              <a:rPr lang="en-US" sz="3600" b="1" dirty="0" smtClean="0"/>
              <a:t>                                    CLASS-UKG</a:t>
            </a:r>
          </a:p>
          <a:p>
            <a:r>
              <a:rPr lang="en-US" sz="3600" b="1" dirty="0" smtClean="0"/>
              <a:t>                                    SUBJECT-CONVERSATION</a:t>
            </a:r>
          </a:p>
          <a:p>
            <a:r>
              <a:rPr lang="en-US" sz="3600" b="1" dirty="0" smtClean="0"/>
              <a:t>                                    TOPIC-ONCE AGAIN </a:t>
            </a:r>
          </a:p>
          <a:p>
            <a:r>
              <a:rPr lang="en-US" sz="3600" b="1" dirty="0" smtClean="0"/>
              <a:t>                                      (LESSON-6,7,9, 10 &amp; 11)</a:t>
            </a:r>
          </a:p>
          <a:p>
            <a:r>
              <a:rPr lang="en-US" sz="3600" b="1" dirty="0" smtClean="0"/>
              <a:t>  </a:t>
            </a:r>
            <a:endParaRPr lang="en-I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5A1FB9FF-2F48-4240-913E-67CB63E7E8C6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210901" y="5661247"/>
            <a:ext cx="1933099" cy="100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879333-14FD-4096-8FDE-EE2000217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34" y="3192194"/>
            <a:ext cx="1607344" cy="2143125"/>
          </a:xfrm>
          <a:prstGeom prst="rect">
            <a:avLst/>
          </a:prstGeom>
          <a:ln w="12700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05D575-9BC8-4A7D-9FF8-9E4CCEAEF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4"/>
          <a:stretch/>
        </p:blipFill>
        <p:spPr>
          <a:xfrm>
            <a:off x="5100637" y="740202"/>
            <a:ext cx="1557338" cy="2076450"/>
          </a:xfrm>
          <a:prstGeom prst="rect">
            <a:avLst/>
          </a:prstGeom>
          <a:ln w="12700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C0D113-DD9E-45A2-9C99-9D3DB3CFC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8" y="671475"/>
            <a:ext cx="1650206" cy="2076450"/>
          </a:xfrm>
          <a:prstGeom prst="rect">
            <a:avLst/>
          </a:prstGeom>
          <a:ln w="12700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9A5211-4A8D-40C1-912E-3E975439156B}"/>
              </a:ext>
            </a:extLst>
          </p:cNvPr>
          <p:cNvSpPr txBox="1"/>
          <p:nvPr/>
        </p:nvSpPr>
        <p:spPr>
          <a:xfrm>
            <a:off x="2556384" y="501156"/>
            <a:ext cx="21288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should we say when someone gives us a glass of water?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0CE717-0BF0-48B8-849E-B8E73C589411}"/>
              </a:ext>
            </a:extLst>
          </p:cNvPr>
          <p:cNvSpPr txBox="1"/>
          <p:nvPr/>
        </p:nvSpPr>
        <p:spPr>
          <a:xfrm>
            <a:off x="6814060" y="501157"/>
            <a:ext cx="21288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should we say when someone helps us?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39B840-21E5-4A9C-8DF0-0C912A441C82}"/>
              </a:ext>
            </a:extLst>
          </p:cNvPr>
          <p:cNvSpPr txBox="1"/>
          <p:nvPr/>
        </p:nvSpPr>
        <p:spPr>
          <a:xfrm>
            <a:off x="4685222" y="3263691"/>
            <a:ext cx="2128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should we say when someone gives us a gift?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91F4E12-706D-4878-AB7B-D056D78A1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12" y="3429000"/>
            <a:ext cx="1771650" cy="2040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4BE6F29-DBC3-43A5-AC97-D659FF9D76BB}"/>
              </a:ext>
            </a:extLst>
          </p:cNvPr>
          <p:cNvSpPr txBox="1"/>
          <p:nvPr/>
        </p:nvSpPr>
        <p:spPr>
          <a:xfrm>
            <a:off x="108900" y="3353072"/>
            <a:ext cx="2128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should we say when someone appreciates us?</a:t>
            </a:r>
          </a:p>
        </p:txBody>
      </p:sp>
    </p:spTree>
    <p:extLst>
      <p:ext uri="{BB962C8B-B14F-4D97-AF65-F5344CB8AC3E}">
        <p14:creationId xmlns:p14="http://schemas.microsoft.com/office/powerpoint/2010/main" val="9194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3714752"/>
            <a:ext cx="9144000" cy="3143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8;p16"/>
          <p:cNvSpPr txBox="1"/>
          <p:nvPr/>
        </p:nvSpPr>
        <p:spPr>
          <a:xfrm>
            <a:off x="671400" y="16479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xamples of Good Manners | 10 Good Manners | Kid2teentv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6072230" cy="27146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7072330" y="5857892"/>
            <a:ext cx="1721277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own Arrow 6"/>
          <p:cNvSpPr/>
          <p:nvPr/>
        </p:nvSpPr>
        <p:spPr>
          <a:xfrm>
            <a:off x="3571868" y="3143248"/>
            <a:ext cx="484632" cy="171451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5286380" y="3143248"/>
            <a:ext cx="484632" cy="171451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Down Arrow 10"/>
          <p:cNvSpPr/>
          <p:nvPr/>
        </p:nvSpPr>
        <p:spPr>
          <a:xfrm>
            <a:off x="7358082" y="3071810"/>
            <a:ext cx="484632" cy="17145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1500166" y="3143248"/>
            <a:ext cx="484632" cy="17145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ounded Rectangle 12"/>
          <p:cNvSpPr/>
          <p:nvPr/>
        </p:nvSpPr>
        <p:spPr>
          <a:xfrm>
            <a:off x="4800608" y="4873037"/>
            <a:ext cx="198597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SORRY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9497" y="4879214"/>
            <a:ext cx="198597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THANK YOU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7038" y="4851014"/>
            <a:ext cx="198597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EXCUSEME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68170" y="4857760"/>
            <a:ext cx="198597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PLEASE</a:t>
            </a:r>
            <a:endParaRPr lang="en-I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6929454" y="5715016"/>
            <a:ext cx="1928826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ownloads\images (1)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1016732"/>
            <a:ext cx="48715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31840" y="3501008"/>
            <a:ext cx="5400600" cy="1555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</a:rPr>
              <a:t>When someone gives us a gift.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</a:rPr>
              <a:t>When someone appreciates us for our job.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</a:rPr>
              <a:t>When someone helps us.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051720" y="332656"/>
            <a:ext cx="5400600" cy="14401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GOLDEN WORD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6929454" y="5715016"/>
            <a:ext cx="1928826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9248dcc450b677efa4915630367a2d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106" y="745858"/>
            <a:ext cx="4330065" cy="5443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35896" y="3270607"/>
            <a:ext cx="5400600" cy="15265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Say please when you want </a:t>
            </a:r>
            <a:r>
              <a:rPr lang="en-IN" sz="2400" dirty="0" smtClean="0">
                <a:solidFill>
                  <a:schemeClr val="tx1"/>
                </a:solidFill>
              </a:rPr>
              <a:t>something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Say please when you need  someone to help.</a:t>
            </a:r>
          </a:p>
          <a:p>
            <a:pPr marL="285750" indent="-285750">
              <a:buFont typeface="Arial" pitchFamily="34" charset="0"/>
              <a:buChar char="•"/>
            </a:pP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51720" y="25778"/>
            <a:ext cx="5400600" cy="14401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GOLDEN WORD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6929454" y="5715016"/>
            <a:ext cx="1928826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ownloads\20210824_213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" y="836712"/>
            <a:ext cx="3816424" cy="47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83968" y="3284983"/>
            <a:ext cx="4574312" cy="991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When we do any mistake or wrong 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Say sorry to </a:t>
            </a:r>
            <a:r>
              <a:rPr lang="en-US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to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 apologize right away.</a:t>
            </a: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67744" y="0"/>
            <a:ext cx="5400600" cy="14401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GOLDEN WORD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6929454" y="5715016"/>
            <a:ext cx="1928826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W346164_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836712"/>
            <a:ext cx="3870325" cy="49237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15816" y="3284984"/>
            <a:ext cx="612068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202124"/>
                </a:solidFill>
              </a:rPr>
              <a:t>To </a:t>
            </a:r>
            <a:r>
              <a:rPr lang="en-IN" sz="2400" dirty="0">
                <a:solidFill>
                  <a:srgbClr val="202124"/>
                </a:solidFill>
              </a:rPr>
              <a:t>take permission &amp; want to say something </a:t>
            </a:r>
            <a:r>
              <a:rPr lang="en-IN" sz="2400" dirty="0" smtClean="0">
                <a:solidFill>
                  <a:srgbClr val="202124"/>
                </a:solidFill>
              </a:rPr>
              <a:t>in </a:t>
            </a:r>
            <a:r>
              <a:rPr lang="en-IN" sz="2400" dirty="0" smtClean="0">
                <a:solidFill>
                  <a:srgbClr val="202124"/>
                </a:solidFill>
              </a:rPr>
              <a:t>between </a:t>
            </a:r>
            <a:r>
              <a:rPr lang="en-IN" sz="2400" dirty="0">
                <a:solidFill>
                  <a:srgbClr val="202124"/>
                </a:solidFill>
              </a:rPr>
              <a:t>the conversation.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202124"/>
                </a:solidFill>
              </a:rPr>
              <a:t>Trying </a:t>
            </a:r>
            <a:r>
              <a:rPr lang="en-US" sz="2400" dirty="0">
                <a:solidFill>
                  <a:srgbClr val="202124"/>
                </a:solidFill>
              </a:rPr>
              <a:t>to get someone’s attention</a:t>
            </a:r>
            <a:r>
              <a:rPr lang="en-US" sz="2400" dirty="0" smtClean="0">
                <a:solidFill>
                  <a:srgbClr val="202124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202124"/>
                </a:solidFill>
              </a:rPr>
              <a:t>When we want someone to repeat something that person has said because you could not hear it.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51720" y="116632"/>
            <a:ext cx="5400600" cy="14401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GOLDEN WORD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6929454" y="5715016"/>
            <a:ext cx="1928826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8"/>
          <p:cNvSpPr txBox="1"/>
          <p:nvPr/>
        </p:nvSpPr>
        <p:spPr>
          <a:xfrm rot="1020000">
            <a:off x="6360795" y="765175"/>
            <a:ext cx="22193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/>
          </a:p>
          <a:p>
            <a:r>
              <a:rPr lang="en-US" sz="2800" b="1"/>
              <a:t>                    </a:t>
            </a:r>
          </a:p>
        </p:txBody>
      </p:sp>
      <p:pic>
        <p:nvPicPr>
          <p:cNvPr id="2" name="Picture 1" descr="unnamed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84000" y="286385"/>
            <a:ext cx="3960000" cy="5743622"/>
          </a:xfrm>
          <a:prstGeom prst="rect">
            <a:avLst/>
          </a:prstGeom>
        </p:spPr>
      </p:pic>
      <p:pic>
        <p:nvPicPr>
          <p:cNvPr id="5" name="Picture 4" descr="HmSq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5" y="286385"/>
            <a:ext cx="4114165" cy="562737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91770" y="574179"/>
            <a:ext cx="24360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Excuse me</a:t>
            </a: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Mita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you</a:t>
            </a: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extra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pencil,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</a:t>
            </a:r>
            <a:endParaRPr 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give me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579109" y="-7620"/>
            <a:ext cx="3544570" cy="310769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Sorry, I don't have any </a:t>
            </a:r>
          </a:p>
          <a:p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extra pencil,</a:t>
            </a:r>
          </a:p>
          <a:p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 me finish </a:t>
            </a:r>
          </a:p>
          <a:p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homework ,</a:t>
            </a:r>
          </a:p>
          <a:p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then I can </a:t>
            </a:r>
          </a:p>
          <a:p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give you. </a:t>
            </a:r>
          </a:p>
          <a:p>
            <a:endParaRPr 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6929454" y="5715016"/>
            <a:ext cx="1928826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SONY\Downloads\LINE-Creators-Stickers-Ball-cap-boys-Example-with-GIF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8540" y="1211580"/>
            <a:ext cx="4147820" cy="3988435"/>
          </a:xfrm>
          <a:prstGeom prst="rect">
            <a:avLst/>
          </a:prstGeom>
          <a:noFill/>
        </p:spPr>
      </p:pic>
      <p:pic>
        <p:nvPicPr>
          <p:cNvPr id="1026" name="Picture 2" descr="C:\Users\SONY\Downloads\1db7f70f4e01b4784742c30b6068f5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" y="153670"/>
            <a:ext cx="3307715" cy="2857500"/>
          </a:xfrm>
          <a:prstGeom prst="rect">
            <a:avLst/>
          </a:prstGeom>
          <a:noFill/>
        </p:spPr>
      </p:pic>
      <p:pic>
        <p:nvPicPr>
          <p:cNvPr id="2" name="Picture 1" descr="220ca080320ed99b98c4976a5161ab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" y="3011170"/>
            <a:ext cx="4151630" cy="370332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21120000">
            <a:off x="292100" y="245110"/>
            <a:ext cx="1403985" cy="1228725"/>
          </a:xfrm>
          <a:prstGeom prst="cloudCallout">
            <a:avLst>
              <a:gd name="adj1" fmla="val 35120"/>
              <a:gd name="adj2" fmla="val 1070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SORRY ,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IT IS MINE.</a:t>
            </a:r>
          </a:p>
        </p:txBody>
      </p:sp>
      <p:sp>
        <p:nvSpPr>
          <p:cNvPr id="5" name="Cloud Callout 4"/>
          <p:cNvSpPr/>
          <p:nvPr/>
        </p:nvSpPr>
        <p:spPr>
          <a:xfrm rot="180000">
            <a:off x="5614670" y="184150"/>
            <a:ext cx="2782570" cy="1908810"/>
          </a:xfrm>
          <a:prstGeom prst="cloudCallout">
            <a:avLst>
              <a:gd name="adj1" fmla="val -3550"/>
              <a:gd name="adj2" fmla="val 99449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WOW....</a:t>
            </a:r>
          </a:p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 NICE CAP., WILL YOU  GIVE ME YOUR CAP PLEASE 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6929454" y="5715016"/>
            <a:ext cx="1928826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ood-twin-use-item-sm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" y="772160"/>
            <a:ext cx="3086100" cy="4762500"/>
          </a:xfrm>
          <a:prstGeom prst="rect">
            <a:avLst/>
          </a:prstGeom>
        </p:spPr>
      </p:pic>
      <p:pic>
        <p:nvPicPr>
          <p:cNvPr id="3" name="Picture 2" descr="6945846106612f306cf80fb41facb1d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060" y="577850"/>
            <a:ext cx="2663825" cy="5137785"/>
          </a:xfrm>
          <a:prstGeom prst="rect">
            <a:avLst/>
          </a:prstGeom>
        </p:spPr>
      </p:pic>
      <p:pic>
        <p:nvPicPr>
          <p:cNvPr id="6" name="Picture 5" descr="good-twin-walk-cycle-sma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655" y="772160"/>
            <a:ext cx="3086100" cy="4942840"/>
          </a:xfrm>
          <a:prstGeom prst="rect">
            <a:avLst/>
          </a:prstGeom>
        </p:spPr>
      </p:pic>
      <p:pic>
        <p:nvPicPr>
          <p:cNvPr id="7" name="Picture 6" descr="bad-twin-walk-cycle-smal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840" y="772160"/>
            <a:ext cx="3086100" cy="494284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910715" y="118110"/>
            <a:ext cx="2799715" cy="654050"/>
          </a:xfrm>
          <a:prstGeom prst="wedgeRoundRectCallout">
            <a:avLst>
              <a:gd name="adj1" fmla="val -46121"/>
              <a:gd name="adj2" fmla="val 1657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EXCUSE ME, PLEASE GET </a:t>
            </a:r>
          </a:p>
          <a:p>
            <a:pPr algn="ctr"/>
            <a:r>
              <a:rPr lang="en-US" b="1"/>
              <a:t>ASIDE,LET ME GO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238</Words>
  <Application>Microsoft Office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18</cp:revision>
  <dcterms:created xsi:type="dcterms:W3CDTF">2020-08-25T11:49:00Z</dcterms:created>
  <dcterms:modified xsi:type="dcterms:W3CDTF">2021-08-24T17:30:07Z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DCBD745D87704256A79C07A9B1FEB474</vt:lpwstr>
  </property>
</Properties>
</file>