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75" r:id="rId3"/>
    <p:sldId id="276" r:id="rId4"/>
    <p:sldId id="277" r:id="rId5"/>
    <p:sldId id="268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16" y="66"/>
      </p:cViewPr>
      <p:guideLst>
        <p:guide orient="horz" pos="216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3263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Relationship Id="rId4" Type="http://schemas.openxmlformats.org/officeDocument/2006/relationships/image" Target="../media/image1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Relationship Id="rId4" Type="http://schemas.openxmlformats.org/officeDocument/2006/relationships/image" Target="../media/image1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7" Type="http://schemas.openxmlformats.org/officeDocument/2006/relationships/image" Target="../media/image10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Relationship Id="rId6" Type="http://schemas.openxmlformats.org/officeDocument/2006/relationships/image" Target="../media/image9.png" /><Relationship Id="rId5" Type="http://schemas.openxmlformats.org/officeDocument/2006/relationships/image" Target="../media/image8.png" /><Relationship Id="rId4" Type="http://schemas.openxmlformats.org/officeDocument/2006/relationships/image" Target="../media/image7.pn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1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107504" y="100013"/>
            <a:ext cx="3466465" cy="1176020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918970" y="2798445"/>
            <a:ext cx="3224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SUBJECT-ENGLISH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824921" y="3472873"/>
            <a:ext cx="63951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CHAPTER- 4 REVISION </a:t>
            </a:r>
            <a:r>
              <a:rPr lang="en-US" sz="3200" dirty="0"/>
              <a:t> ( concept of these and those , </a:t>
            </a:r>
            <a:r>
              <a:rPr lang="en-US" sz="3200" dirty="0" err="1"/>
              <a:t>ing</a:t>
            </a:r>
            <a:r>
              <a:rPr lang="en-US" sz="3200" dirty="0"/>
              <a:t> sound words</a:t>
            </a:r>
            <a:endParaRPr lang="en-US" sz="3200" b="1" dirty="0"/>
          </a:p>
        </p:txBody>
      </p:sp>
      <p:sp>
        <p:nvSpPr>
          <p:cNvPr id="3" name="Text Box 2"/>
          <p:cNvSpPr txBox="1"/>
          <p:nvPr/>
        </p:nvSpPr>
        <p:spPr>
          <a:xfrm>
            <a:off x="1788388" y="1516049"/>
            <a:ext cx="5054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WELCOME TO ONLINE 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1127624" y="997988"/>
            <a:ext cx="7272808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Q no 1. Circle the correct word and </a:t>
            </a:r>
            <a:r>
              <a:rPr lang="en-US" sz="2400" b="1" u="sng" dirty="0" err="1">
                <a:solidFill>
                  <a:srgbClr val="FF0000"/>
                </a:solidFill>
              </a:rPr>
              <a:t>fii</a:t>
            </a:r>
            <a:r>
              <a:rPr lang="en-US" sz="2400" b="1" u="sng" dirty="0">
                <a:solidFill>
                  <a:srgbClr val="FF0000"/>
                </a:solidFill>
              </a:rPr>
              <a:t> in the blanks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 Note book work</a:t>
            </a:r>
          </a:p>
        </p:txBody>
      </p:sp>
      <p:pic>
        <p:nvPicPr>
          <p:cNvPr id="6" name="Content Placeholder 5" descr="keys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11447" t="10035" r="12302" b="14667"/>
          <a:stretch>
            <a:fillRect/>
          </a:stretch>
        </p:blipFill>
        <p:spPr>
          <a:xfrm>
            <a:off x="1294066" y="2106600"/>
            <a:ext cx="1578610" cy="1117600"/>
          </a:xfrm>
          <a:prstGeom prst="rect">
            <a:avLst/>
          </a:prstGeom>
        </p:spPr>
      </p:pic>
      <p:pic>
        <p:nvPicPr>
          <p:cNvPr id="11" name="Picture 10" descr="BAL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4260847"/>
            <a:ext cx="1076960" cy="1076960"/>
          </a:xfrm>
          <a:prstGeom prst="rect">
            <a:avLst/>
          </a:prstGeom>
        </p:spPr>
      </p:pic>
      <p:sp>
        <p:nvSpPr>
          <p:cNvPr id="12" name="Text Box 11"/>
          <p:cNvSpPr txBox="1"/>
          <p:nvPr/>
        </p:nvSpPr>
        <p:spPr>
          <a:xfrm>
            <a:off x="2719641" y="1756845"/>
            <a:ext cx="153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3" name="Text Box 12"/>
          <p:cNvSpPr txBox="1"/>
          <p:nvPr/>
        </p:nvSpPr>
        <p:spPr>
          <a:xfrm>
            <a:off x="3122297" y="2347309"/>
            <a:ext cx="3283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______    are keys.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6405760" y="2438852"/>
            <a:ext cx="2420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(This, These)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2941463" y="4471663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  ______    is a ball. (This, These)</a:t>
            </a:r>
          </a:p>
        </p:txBody>
      </p:sp>
      <p:pic>
        <p:nvPicPr>
          <p:cNvPr id="18" name="Picture 2" descr="C:\Users\SONY\Downloads\logo odm.png">
            <a:extLst>
              <a:ext uri="{FF2B5EF4-FFF2-40B4-BE49-F238E27FC236}">
                <a16:creationId xmlns:a16="http://schemas.microsoft.com/office/drawing/2014/main" id="{3DAA013A-994E-4D38-8AFF-3B127AEBD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CBECDE-704C-474C-B54A-3FC5BD0B1AAB}"/>
              </a:ext>
            </a:extLst>
          </p:cNvPr>
          <p:cNvSpPr txBox="1"/>
          <p:nvPr/>
        </p:nvSpPr>
        <p:spPr>
          <a:xfrm>
            <a:off x="2796158" y="235130"/>
            <a:ext cx="3796575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REVISION - 3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7" descr="pen">
            <a:extLst>
              <a:ext uri="{FF2B5EF4-FFF2-40B4-BE49-F238E27FC236}">
                <a16:creationId xmlns:a16="http://schemas.microsoft.com/office/drawing/2014/main" id="{36FC266C-463F-4F8C-8A4B-62E6F19283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711" t="6105" r="7774" b="16877"/>
          <a:stretch>
            <a:fillRect/>
          </a:stretch>
        </p:blipFill>
        <p:spPr>
          <a:xfrm>
            <a:off x="1511532" y="1379600"/>
            <a:ext cx="1912950" cy="1280160"/>
          </a:xfrm>
          <a:prstGeom prst="rect">
            <a:avLst/>
          </a:prstGeom>
        </p:spPr>
      </p:pic>
      <p:pic>
        <p:nvPicPr>
          <p:cNvPr id="6" name="Picture 5" descr="crows">
            <a:extLst>
              <a:ext uri="{FF2B5EF4-FFF2-40B4-BE49-F238E27FC236}">
                <a16:creationId xmlns:a16="http://schemas.microsoft.com/office/drawing/2014/main" id="{02C779D9-A05B-4AA2-98B7-74DF851F3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1" y="3313534"/>
            <a:ext cx="2131634" cy="1463040"/>
          </a:xfrm>
          <a:prstGeom prst="rect">
            <a:avLst/>
          </a:prstGeom>
        </p:spPr>
      </p:pic>
      <p:sp>
        <p:nvSpPr>
          <p:cNvPr id="7" name="Text Box 15">
            <a:extLst>
              <a:ext uri="{FF2B5EF4-FFF2-40B4-BE49-F238E27FC236}">
                <a16:creationId xmlns:a16="http://schemas.microsoft.com/office/drawing/2014/main" id="{26CD8BD1-F964-4C6C-9DD3-7BDDC49FCC23}"/>
              </a:ext>
            </a:extLst>
          </p:cNvPr>
          <p:cNvSpPr txBox="1"/>
          <p:nvPr/>
        </p:nvSpPr>
        <p:spPr>
          <a:xfrm>
            <a:off x="3635896" y="1681644"/>
            <a:ext cx="5364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    is a pen. (This, These)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57AB7CFF-B8F3-4199-A6E5-F7B1BC5EA524}"/>
              </a:ext>
            </a:extLst>
          </p:cNvPr>
          <p:cNvSpPr txBox="1"/>
          <p:nvPr/>
        </p:nvSpPr>
        <p:spPr>
          <a:xfrm>
            <a:off x="3779912" y="3766492"/>
            <a:ext cx="5575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 are crows. (This, These )</a:t>
            </a:r>
          </a:p>
        </p:txBody>
      </p:sp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713C69F6-045E-4270-988E-4C414333B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5714047" y="5637356"/>
            <a:ext cx="3466465" cy="11760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290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713C69F6-045E-4270-988E-4C414333B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444208" y="5873684"/>
            <a:ext cx="2468880" cy="837581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10A4E4-6FDE-4AA4-816C-94FF89999C43}"/>
              </a:ext>
            </a:extLst>
          </p:cNvPr>
          <p:cNvSpPr txBox="1"/>
          <p:nvPr/>
        </p:nvSpPr>
        <p:spPr>
          <a:xfrm>
            <a:off x="899592" y="620688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QNo2.Name the given pictures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D81215D-FD31-42F9-B9BF-A7AD953119DF}"/>
              </a:ext>
            </a:extLst>
          </p:cNvPr>
          <p:cNvSpPr/>
          <p:nvPr/>
        </p:nvSpPr>
        <p:spPr>
          <a:xfrm>
            <a:off x="1115616" y="1700808"/>
            <a:ext cx="1375055" cy="1326200"/>
          </a:xfrm>
          <a:prstGeom prst="ellipse">
            <a:avLst/>
          </a:prstGeom>
          <a:blipFill rotWithShape="1">
            <a:blip r:embed="rId3"/>
            <a:srcRect/>
            <a:stretch>
              <a:fillRect l="-13000" r="-13000"/>
            </a:stretch>
          </a:blipFill>
          <a:ln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7FA6D97-BDA2-4152-84FB-5C65D50FDDCB}"/>
              </a:ext>
            </a:extLst>
          </p:cNvPr>
          <p:cNvSpPr/>
          <p:nvPr/>
        </p:nvSpPr>
        <p:spPr>
          <a:xfrm>
            <a:off x="4139952" y="1700808"/>
            <a:ext cx="1375055" cy="1326200"/>
          </a:xfrm>
          <a:prstGeom prst="ellipse">
            <a:avLst/>
          </a:prstGeom>
          <a:blipFill rotWithShape="1">
            <a:blip r:embed="rId4"/>
            <a:srcRect/>
            <a:stretch>
              <a:fillRect t="-1000" b="-1000"/>
            </a:stretch>
          </a:blipFill>
          <a:ln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EC0FC99-F855-4794-B4EA-06D4DC822762}"/>
              </a:ext>
            </a:extLst>
          </p:cNvPr>
          <p:cNvSpPr/>
          <p:nvPr/>
        </p:nvSpPr>
        <p:spPr>
          <a:xfrm>
            <a:off x="6759751" y="1672174"/>
            <a:ext cx="1375055" cy="1326203"/>
          </a:xfrm>
          <a:prstGeom prst="ellipse">
            <a:avLst/>
          </a:prstGeom>
          <a:blipFill rotWithShape="1">
            <a:blip r:embed="rId5"/>
            <a:srcRect/>
            <a:stretch>
              <a:fillRect l="-80000" r="-80000"/>
            </a:stretch>
          </a:blipFill>
          <a:ln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80DA34A-00F6-4DE5-A692-066F3BAC749F}"/>
              </a:ext>
            </a:extLst>
          </p:cNvPr>
          <p:cNvSpPr/>
          <p:nvPr/>
        </p:nvSpPr>
        <p:spPr>
          <a:xfrm>
            <a:off x="1331640" y="4406177"/>
            <a:ext cx="1367616" cy="1205639"/>
          </a:xfrm>
          <a:prstGeom prst="ellipse">
            <a:avLst/>
          </a:prstGeom>
          <a:blipFill rotWithShape="1">
            <a:blip r:embed="rId6"/>
            <a:srcRect/>
            <a:stretch>
              <a:fillRect l="-1000" r="-1000"/>
            </a:stretch>
          </a:blipFill>
          <a:ln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33A5A5-C2F0-4C0D-910B-224725847160}"/>
              </a:ext>
            </a:extLst>
          </p:cNvPr>
          <p:cNvSpPr/>
          <p:nvPr/>
        </p:nvSpPr>
        <p:spPr>
          <a:xfrm>
            <a:off x="4571644" y="4293096"/>
            <a:ext cx="1375056" cy="1205636"/>
          </a:xfrm>
          <a:prstGeom prst="ellipse">
            <a:avLst/>
          </a:prstGeom>
          <a:blipFill rotWithShape="1">
            <a:blip r:embed="rId7"/>
            <a:srcRect/>
            <a:stretch>
              <a:fillRect l="-21000" r="-21000"/>
            </a:stretch>
          </a:blipFill>
          <a:ln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E34E2F-6E92-4189-834E-6045CC646FAA}"/>
              </a:ext>
            </a:extLst>
          </p:cNvPr>
          <p:cNvSpPr/>
          <p:nvPr/>
        </p:nvSpPr>
        <p:spPr>
          <a:xfrm>
            <a:off x="6618058" y="3302320"/>
            <a:ext cx="1560100" cy="5157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498B94-68A6-48BE-88E0-E0F1C7CEA0A2}"/>
              </a:ext>
            </a:extLst>
          </p:cNvPr>
          <p:cNvSpPr/>
          <p:nvPr/>
        </p:nvSpPr>
        <p:spPr>
          <a:xfrm>
            <a:off x="4047429" y="3315241"/>
            <a:ext cx="1560100" cy="5157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20C2A6-2FB1-430E-AC27-F33621FEE8E3}"/>
              </a:ext>
            </a:extLst>
          </p:cNvPr>
          <p:cNvSpPr/>
          <p:nvPr/>
        </p:nvSpPr>
        <p:spPr>
          <a:xfrm>
            <a:off x="1268016" y="3467642"/>
            <a:ext cx="1560100" cy="5157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C1681D-18F1-4BA9-89E4-DBF258DDEA10}"/>
              </a:ext>
            </a:extLst>
          </p:cNvPr>
          <p:cNvSpPr/>
          <p:nvPr/>
        </p:nvSpPr>
        <p:spPr>
          <a:xfrm>
            <a:off x="4571644" y="5890049"/>
            <a:ext cx="1560100" cy="5157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7FC31AA-5C0C-4A07-A03E-B1A4EE40CAB9}"/>
              </a:ext>
            </a:extLst>
          </p:cNvPr>
          <p:cNvSpPr/>
          <p:nvPr/>
        </p:nvSpPr>
        <p:spPr>
          <a:xfrm>
            <a:off x="1541247" y="5929124"/>
            <a:ext cx="1560100" cy="5157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0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7ABCC3D7-811A-42E6-A6EB-DA1DF704C03E}"/>
              </a:ext>
            </a:extLst>
          </p:cNvPr>
          <p:cNvSpPr/>
          <p:nvPr/>
        </p:nvSpPr>
        <p:spPr>
          <a:xfrm>
            <a:off x="1921887" y="2123626"/>
            <a:ext cx="4556340" cy="3505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936F09A-FA79-427E-A246-7B72F875322F}"/>
              </a:ext>
            </a:extLst>
          </p:cNvPr>
          <p:cNvSpPr/>
          <p:nvPr/>
        </p:nvSpPr>
        <p:spPr>
          <a:xfrm>
            <a:off x="1952410" y="1562576"/>
            <a:ext cx="4556340" cy="44514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  <a:t>Let’s make words using ‘</a:t>
            </a:r>
            <a:r>
              <a:rPr lang="en-US" sz="2400" b="1" dirty="0" err="1">
                <a:solidFill>
                  <a:schemeClr val="tx1"/>
                </a:solidFill>
                <a:latin typeface="Calibri" panose="020F0502020204030204" pitchFamily="34" charset="0"/>
              </a:rPr>
              <a:t>ing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  <a:t>’</a:t>
            </a:r>
          </a:p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25E249A-2FF3-4DC2-A65E-D8FB688D467C}"/>
              </a:ext>
            </a:extLst>
          </p:cNvPr>
          <p:cNvSpPr/>
          <p:nvPr/>
        </p:nvSpPr>
        <p:spPr>
          <a:xfrm>
            <a:off x="4000781" y="3710668"/>
            <a:ext cx="895350" cy="5109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Calibri" panose="020F0502020204030204" pitchFamily="34" charset="0"/>
              </a:rPr>
              <a:t>ing</a:t>
            </a:r>
            <a:endParaRPr lang="en-US" sz="2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val 4">
            <a:extLst>
              <a:ext uri="{FF2B5EF4-FFF2-40B4-BE49-F238E27FC236}">
                <a16:creationId xmlns:a16="http://schemas.microsoft.com/office/drawing/2014/main" id="{0BA83FC2-2027-4A0B-924C-E8C781F790F7}"/>
              </a:ext>
            </a:extLst>
          </p:cNvPr>
          <p:cNvSpPr txBox="1"/>
          <p:nvPr/>
        </p:nvSpPr>
        <p:spPr>
          <a:xfrm>
            <a:off x="2117511" y="2538578"/>
            <a:ext cx="571772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Oval 4">
            <a:extLst>
              <a:ext uri="{FF2B5EF4-FFF2-40B4-BE49-F238E27FC236}">
                <a16:creationId xmlns:a16="http://schemas.microsoft.com/office/drawing/2014/main" id="{E21B899A-478F-4B3E-BBF6-018E40FBCB4A}"/>
              </a:ext>
            </a:extLst>
          </p:cNvPr>
          <p:cNvSpPr txBox="1"/>
          <p:nvPr/>
        </p:nvSpPr>
        <p:spPr>
          <a:xfrm>
            <a:off x="2117511" y="3476954"/>
            <a:ext cx="571772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Oval 4">
            <a:extLst>
              <a:ext uri="{FF2B5EF4-FFF2-40B4-BE49-F238E27FC236}">
                <a16:creationId xmlns:a16="http://schemas.microsoft.com/office/drawing/2014/main" id="{DF9F2349-D7D6-4944-B7AC-A5267EA4CF8C}"/>
              </a:ext>
            </a:extLst>
          </p:cNvPr>
          <p:cNvSpPr txBox="1"/>
          <p:nvPr/>
        </p:nvSpPr>
        <p:spPr>
          <a:xfrm>
            <a:off x="2131290" y="3005684"/>
            <a:ext cx="571772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002176EF-D8DC-4096-A95B-11E3287D0155}"/>
              </a:ext>
            </a:extLst>
          </p:cNvPr>
          <p:cNvSpPr txBox="1"/>
          <p:nvPr/>
        </p:nvSpPr>
        <p:spPr>
          <a:xfrm>
            <a:off x="2127036" y="3970261"/>
            <a:ext cx="562940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Oval 4">
            <a:extLst>
              <a:ext uri="{FF2B5EF4-FFF2-40B4-BE49-F238E27FC236}">
                <a16:creationId xmlns:a16="http://schemas.microsoft.com/office/drawing/2014/main" id="{353810A3-2652-4B9E-A0BC-16AF7B9F523D}"/>
              </a:ext>
            </a:extLst>
          </p:cNvPr>
          <p:cNvSpPr txBox="1"/>
          <p:nvPr/>
        </p:nvSpPr>
        <p:spPr>
          <a:xfrm>
            <a:off x="2117512" y="4454865"/>
            <a:ext cx="571772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Oval 4">
            <a:extLst>
              <a:ext uri="{FF2B5EF4-FFF2-40B4-BE49-F238E27FC236}">
                <a16:creationId xmlns:a16="http://schemas.microsoft.com/office/drawing/2014/main" id="{C88F1392-0C6B-43FD-9EC0-BBBEC84B990C}"/>
              </a:ext>
            </a:extLst>
          </p:cNvPr>
          <p:cNvSpPr txBox="1"/>
          <p:nvPr/>
        </p:nvSpPr>
        <p:spPr>
          <a:xfrm>
            <a:off x="2107986" y="4956876"/>
            <a:ext cx="595076" cy="403249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5C5EE5F-1F9C-44CA-B8C3-52DEA319A2EA}"/>
              </a:ext>
            </a:extLst>
          </p:cNvPr>
          <p:cNvCxnSpPr>
            <a:cxnSpLocks/>
          </p:cNvCxnSpPr>
          <p:nvPr/>
        </p:nvCxnSpPr>
        <p:spPr>
          <a:xfrm>
            <a:off x="2869839" y="2822071"/>
            <a:ext cx="1114133" cy="9021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F61A04BE-0924-48F4-93CF-1ECEAB5C5F77}"/>
              </a:ext>
            </a:extLst>
          </p:cNvPr>
          <p:cNvCxnSpPr>
            <a:cxnSpLocks/>
          </p:cNvCxnSpPr>
          <p:nvPr/>
        </p:nvCxnSpPr>
        <p:spPr>
          <a:xfrm>
            <a:off x="2880069" y="3255077"/>
            <a:ext cx="1103902" cy="5900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2018455-1327-4AB6-81F3-EFF3829EC3F2}"/>
              </a:ext>
            </a:extLst>
          </p:cNvPr>
          <p:cNvCxnSpPr>
            <a:cxnSpLocks/>
          </p:cNvCxnSpPr>
          <p:nvPr/>
        </p:nvCxnSpPr>
        <p:spPr>
          <a:xfrm>
            <a:off x="2865781" y="3682137"/>
            <a:ext cx="1133131" cy="2507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D400067-6563-4B33-A10D-35C44F0A713A}"/>
              </a:ext>
            </a:extLst>
          </p:cNvPr>
          <p:cNvCxnSpPr>
            <a:cxnSpLocks/>
          </p:cNvCxnSpPr>
          <p:nvPr/>
        </p:nvCxnSpPr>
        <p:spPr>
          <a:xfrm flipV="1">
            <a:off x="2862289" y="4024017"/>
            <a:ext cx="1121683" cy="14356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39B18F8-061A-44B0-BABF-EDC26F5E8832}"/>
              </a:ext>
            </a:extLst>
          </p:cNvPr>
          <p:cNvCxnSpPr>
            <a:cxnSpLocks/>
          </p:cNvCxnSpPr>
          <p:nvPr/>
        </p:nvCxnSpPr>
        <p:spPr>
          <a:xfrm flipV="1">
            <a:off x="2858739" y="4213837"/>
            <a:ext cx="1128781" cy="8421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E9A68DC-DDD2-41CC-A3CA-C7F3D81A0890}"/>
              </a:ext>
            </a:extLst>
          </p:cNvPr>
          <p:cNvCxnSpPr>
            <a:cxnSpLocks/>
          </p:cNvCxnSpPr>
          <p:nvPr/>
        </p:nvCxnSpPr>
        <p:spPr>
          <a:xfrm flipV="1">
            <a:off x="2865489" y="4119005"/>
            <a:ext cx="1118483" cy="4324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Google Shape;63;p14">
            <a:extLst>
              <a:ext uri="{FF2B5EF4-FFF2-40B4-BE49-F238E27FC236}">
                <a16:creationId xmlns:a16="http://schemas.microsoft.com/office/drawing/2014/main" id="{3013D4D0-1EB7-4E2D-9DDD-7F8E49843E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52361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7DCB01-D77D-4DDB-AACA-C8A67E03543E}"/>
              </a:ext>
            </a:extLst>
          </p:cNvPr>
          <p:cNvSpPr txBox="1"/>
          <p:nvPr/>
        </p:nvSpPr>
        <p:spPr>
          <a:xfrm>
            <a:off x="2234716" y="433693"/>
            <a:ext cx="352839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Home assignment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2EE8CB2-D9A7-4745-AC41-C074037FDFD8}"/>
              </a:ext>
            </a:extLst>
          </p:cNvPr>
          <p:cNvSpPr/>
          <p:nvPr/>
        </p:nvSpPr>
        <p:spPr>
          <a:xfrm>
            <a:off x="5065478" y="2603930"/>
            <a:ext cx="1075054" cy="39599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0CC5B10-A835-4B3C-BB66-DA30EE470369}"/>
              </a:ext>
            </a:extLst>
          </p:cNvPr>
          <p:cNvSpPr/>
          <p:nvPr/>
        </p:nvSpPr>
        <p:spPr>
          <a:xfrm>
            <a:off x="5065478" y="3238962"/>
            <a:ext cx="1075054" cy="39599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D602CC-AC9D-42CD-AAE3-CC135CF8281B}"/>
              </a:ext>
            </a:extLst>
          </p:cNvPr>
          <p:cNvSpPr/>
          <p:nvPr/>
        </p:nvSpPr>
        <p:spPr>
          <a:xfrm>
            <a:off x="5081804" y="4438369"/>
            <a:ext cx="1075054" cy="39599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D7EFE7-F557-44EC-AF06-0363FD4A67D3}"/>
              </a:ext>
            </a:extLst>
          </p:cNvPr>
          <p:cNvSpPr/>
          <p:nvPr/>
        </p:nvSpPr>
        <p:spPr>
          <a:xfrm>
            <a:off x="5081804" y="5038128"/>
            <a:ext cx="1075054" cy="39599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0F30285-A0EA-4A6D-AB12-7C9F93456D23}"/>
              </a:ext>
            </a:extLst>
          </p:cNvPr>
          <p:cNvSpPr/>
          <p:nvPr/>
        </p:nvSpPr>
        <p:spPr>
          <a:xfrm>
            <a:off x="5081804" y="3876226"/>
            <a:ext cx="1075054" cy="39599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6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106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918018089840</cp:lastModifiedBy>
  <cp:revision>26</cp:revision>
  <dcterms:created xsi:type="dcterms:W3CDTF">2020-06-24T07:38:00Z</dcterms:created>
  <dcterms:modified xsi:type="dcterms:W3CDTF">2021-09-21T02:22:25Z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