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71" r:id="rId3"/>
    <p:sldId id="272" r:id="rId4"/>
    <p:sldId id="269" r:id="rId5"/>
    <p:sldId id="276" r:id="rId6"/>
    <p:sldId id="257" r:id="rId7"/>
    <p:sldId id="270" r:id="rId8"/>
    <p:sldId id="265" r:id="rId9"/>
  </p:sldIdLst>
  <p:sldSz cx="12192000" cy="6858000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Cambria" pitchFamily="18" charset="0"/>
      <p:regular r:id="rId15"/>
      <p:bold r:id="rId16"/>
      <p:italic r:id="rId17"/>
      <p:boldItalic r:id="rId18"/>
    </p:embeddedFont>
    <p:embeddedFont>
      <p:font typeface="Berlin Sans FB Demi" pitchFamily="34" charset="0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giQGe/IwkwFxXZ+g4LqP9Ime5O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276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5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10688637" y="1371604"/>
            <a:ext cx="5851525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3271838" y="-2184396"/>
            <a:ext cx="5851525" cy="107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12800" y="1600203"/>
            <a:ext cx="7213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8229600" y="1600203"/>
            <a:ext cx="7213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t="24272" r="2912" b="19417"/>
          <a:stretch/>
        </p:blipFill>
        <p:spPr>
          <a:xfrm>
            <a:off x="0" y="221226"/>
            <a:ext cx="2949677" cy="171081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2124146" y="1372518"/>
            <a:ext cx="87630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4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WELCOME  TO ONLINE CLASS</a:t>
            </a:r>
            <a:endParaRPr sz="4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2432056" y="2445105"/>
            <a:ext cx="7606200" cy="17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SUBJECT : </a:t>
            </a:r>
            <a:r>
              <a:rPr lang="en-US" sz="28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ENGLISH</a:t>
            </a: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en-US" sz="28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READING PRACTICE</a:t>
            </a:r>
            <a:endParaRPr lang="en-US"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689987"/>
            <a:ext cx="12192000" cy="2168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AutoShape 2" descr="Hairdresser GIFs - Png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80" name="AutoShape 4" descr="Hairdresser GIFs - Png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82" name="AutoShape 6" descr="Hairdresser GIFs - Png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84" name="AutoShape 8" descr="Hairdresser GIFs - Png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86" name="AutoShape 10" descr="Hairdresser GIFs - Png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4" name="Picture 4" descr="Girl having fun at Park&quot; Animated GIF scene of my own Drawing ...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351" y="271551"/>
            <a:ext cx="5392617" cy="6293372"/>
          </a:xfrm>
          <a:prstGeom prst="rect">
            <a:avLst/>
          </a:prstGeom>
          <a:noFill/>
        </p:spPr>
      </p:pic>
      <p:pic>
        <p:nvPicPr>
          <p:cNvPr id="20486" name="Picture 6" descr="Swinging children at park&quot; Animated GIF creation by ME | SteemPeak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7605" y="269631"/>
            <a:ext cx="6221046" cy="637735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37847" y="902678"/>
            <a:ext cx="2754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Berlin Sans FB Demi" pitchFamily="34" charset="0"/>
              </a:rPr>
              <a:t>bench</a:t>
            </a:r>
            <a:endParaRPr lang="en-US" sz="6000" dirty="0">
              <a:latin typeface="Berlin Sans FB Demi" pitchFamily="34" charset="0"/>
            </a:endParaRPr>
          </a:p>
        </p:txBody>
      </p:sp>
      <p:sp>
        <p:nvSpPr>
          <p:cNvPr id="14" name="Left Arrow 13"/>
          <p:cNvSpPr/>
          <p:nvPr/>
        </p:nvSpPr>
        <p:spPr>
          <a:xfrm rot="18057405">
            <a:off x="1930350" y="2000210"/>
            <a:ext cx="1115847" cy="46964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rot="8305477">
            <a:off x="7141592" y="3624799"/>
            <a:ext cx="715354" cy="46964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15355" y="3915509"/>
            <a:ext cx="2754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Berlin Sans FB Demi" pitchFamily="34" charset="0"/>
              </a:rPr>
              <a:t>swing</a:t>
            </a:r>
            <a:endParaRPr lang="en-US" sz="6000" dirty="0">
              <a:latin typeface="Berlin Sans FB Demi" pitchFamily="34" charset="0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 t="24269" r="2912" b="19421"/>
          <a:stretch/>
        </p:blipFill>
        <p:spPr>
          <a:xfrm>
            <a:off x="10025574" y="5852160"/>
            <a:ext cx="2166426" cy="1005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 t="24269" r="2912" b="19421"/>
          <a:stretch/>
        </p:blipFill>
        <p:spPr>
          <a:xfrm>
            <a:off x="10025574" y="5852160"/>
            <a:ext cx="2166426" cy="1005840"/>
          </a:xfrm>
          <a:prstGeom prst="rect">
            <a:avLst/>
          </a:prstGeom>
          <a:noFill/>
          <a:ln>
            <a:noFill/>
          </a:ln>
        </p:spPr>
      </p:pic>
      <p:sp>
        <p:nvSpPr>
          <p:cNvPr id="18434" name="AutoShape 2" descr="Walk in the Park (Animation) by moosh-mallow -- Fur Affinity [dot] 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8" name="Picture 6" descr="Children playing in the public park - Download Free Vectors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351693"/>
            <a:ext cx="2754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Berlin Sans FB Demi" pitchFamily="34" charset="0"/>
              </a:rPr>
              <a:t>tree</a:t>
            </a:r>
            <a:endParaRPr lang="en-US" sz="6000" dirty="0">
              <a:latin typeface="Berlin Sans FB Dem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3477" y="0"/>
            <a:ext cx="4888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Berlin Sans FB Demi" pitchFamily="34" charset="0"/>
              </a:rPr>
              <a:t>Lamp-post</a:t>
            </a:r>
            <a:endParaRPr lang="en-US" sz="6000" dirty="0">
              <a:latin typeface="Berlin Sans FB Dem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130063"/>
            <a:ext cx="1735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Berlin Sans FB Demi" pitchFamily="34" charset="0"/>
              </a:rPr>
              <a:t>bush</a:t>
            </a:r>
            <a:endParaRPr lang="en-US" sz="5400" dirty="0">
              <a:latin typeface="Berlin Sans FB Dem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3292" y="5842337"/>
            <a:ext cx="2754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Berlin Sans FB Demi" pitchFamily="34" charset="0"/>
              </a:rPr>
              <a:t>grass</a:t>
            </a:r>
            <a:endParaRPr lang="en-US" sz="6000" dirty="0">
              <a:latin typeface="Berlin Sans FB Demi" pitchFamily="34" charset="0"/>
            </a:endParaRPr>
          </a:p>
        </p:txBody>
      </p:sp>
      <p:sp>
        <p:nvSpPr>
          <p:cNvPr id="12" name="Left Arrow 11"/>
          <p:cNvSpPr/>
          <p:nvPr/>
        </p:nvSpPr>
        <p:spPr>
          <a:xfrm rot="10800000">
            <a:off x="2024135" y="698948"/>
            <a:ext cx="1115847" cy="46964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16200000">
            <a:off x="7766" y="4168980"/>
            <a:ext cx="1115847" cy="46964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18728985">
            <a:off x="9106306" y="1060935"/>
            <a:ext cx="901968" cy="46964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rot="20205383">
            <a:off x="1673452" y="6425124"/>
            <a:ext cx="569042" cy="380837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t="24272" r="2912" b="19417"/>
          <a:stretch/>
        </p:blipFill>
        <p:spPr>
          <a:xfrm>
            <a:off x="9383151" y="5416062"/>
            <a:ext cx="2612052" cy="1441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74" name="Picture 2" descr="Index of /app/webroot/upload/images/products/12 Desk Accessories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4559" y="791307"/>
            <a:ext cx="4876800" cy="3657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19754" y="4478216"/>
            <a:ext cx="7303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Berlin Sans FB Demi" pitchFamily="34" charset="0"/>
              </a:rPr>
              <a:t>a</a:t>
            </a:r>
            <a:r>
              <a:rPr lang="en-US" sz="6000" dirty="0" smtClean="0">
                <a:latin typeface="Berlin Sans FB Demi" pitchFamily="34" charset="0"/>
              </a:rPr>
              <a:t> thin pin</a:t>
            </a:r>
            <a:endParaRPr lang="en-US" sz="6000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 t="24269" r="2912" b="19421"/>
          <a:stretch/>
        </p:blipFill>
        <p:spPr>
          <a:xfrm>
            <a:off x="10025574" y="5852160"/>
            <a:ext cx="2166426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26" name="Picture 2" descr="Red Fish - Gif on Student Show in 2020 | Fish gif, Red fish, Fis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0868" y="431731"/>
            <a:ext cx="7300302" cy="41003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19754" y="4478216"/>
            <a:ext cx="7303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Berlin Sans FB Demi" pitchFamily="34" charset="0"/>
              </a:rPr>
              <a:t>a</a:t>
            </a:r>
            <a:r>
              <a:rPr lang="en-US" sz="6000" dirty="0" smtClean="0">
                <a:latin typeface="Berlin Sans FB Demi" pitchFamily="34" charset="0"/>
              </a:rPr>
              <a:t> fish with fins</a:t>
            </a:r>
            <a:endParaRPr lang="en-US" sz="6000" dirty="0"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 t="24269" r="2912" b="19421"/>
          <a:stretch/>
        </p:blipFill>
        <p:spPr>
          <a:xfrm>
            <a:off x="10025574" y="5852160"/>
            <a:ext cx="2166426" cy="1005840"/>
          </a:xfrm>
          <a:prstGeom prst="rect">
            <a:avLst/>
          </a:prstGeom>
          <a:noFill/>
          <a:ln>
            <a:noFill/>
          </a:ln>
        </p:spPr>
      </p:pic>
      <p:sp>
        <p:nvSpPr>
          <p:cNvPr id="84994" name="AutoShape 2" descr="▷ Criminals: Animated Images, Gifs, Pictures &amp; Animations - 100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996" name="AutoShape 4" descr="▷ Criminals: Animated Images, Gifs, Pictures &amp; Animations - 100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998" name="AutoShape 6" descr="▷ Criminals: Animated Images, Gifs, Pictures &amp; Animations - 100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0" name="AutoShape 8" descr="▷ Criminals: Animated Images, Gifs, Pictures &amp; Animations - 100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78" name="Picture 2" descr="Computer Data GIFs - Get the best GIF on GIPH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6530" y="221030"/>
            <a:ext cx="4572000" cy="4572000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2379785" y="3634154"/>
            <a:ext cx="1817077" cy="926123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80" name="Picture 4" descr="paperclip clipart, cliparts of paperclip free download (wmf, eps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88006" y="703384"/>
            <a:ext cx="2857500" cy="28575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719754" y="4478216"/>
            <a:ext cx="7303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Berlin Sans FB Demi" pitchFamily="34" charset="0"/>
              </a:rPr>
              <a:t>a</a:t>
            </a:r>
            <a:r>
              <a:rPr lang="en-US" sz="6000" dirty="0" smtClean="0">
                <a:latin typeface="Berlin Sans FB Demi" pitchFamily="34" charset="0"/>
              </a:rPr>
              <a:t> zip and a clip</a:t>
            </a:r>
            <a:endParaRPr lang="en-US" sz="6000" dirty="0"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 t="24269" r="2912" b="19421"/>
          <a:stretch/>
        </p:blipFill>
        <p:spPr>
          <a:xfrm>
            <a:off x="10025574" y="5852160"/>
            <a:ext cx="2166426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0" name="Picture 2" descr="I just discovered Gboard has animated blob emojis - GIF on Imgu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0960" y="577727"/>
            <a:ext cx="4000500" cy="4000501"/>
          </a:xfrm>
          <a:prstGeom prst="rect">
            <a:avLst/>
          </a:prstGeom>
          <a:noFill/>
        </p:spPr>
      </p:pic>
      <p:pic>
        <p:nvPicPr>
          <p:cNvPr id="22532" name="Picture 4" descr="Punaise bureau clipart 9 » Clipart Stat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11451" y="679938"/>
            <a:ext cx="3810000" cy="381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19754" y="4818186"/>
            <a:ext cx="7303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Berlin Sans FB Demi" pitchFamily="34" charset="0"/>
              </a:rPr>
              <a:t>a</a:t>
            </a:r>
            <a:r>
              <a:rPr lang="en-US" sz="6000" dirty="0" smtClean="0">
                <a:latin typeface="Berlin Sans FB Demi" pitchFamily="34" charset="0"/>
              </a:rPr>
              <a:t> chin and a pin</a:t>
            </a:r>
            <a:endParaRPr lang="en-US" sz="6000" dirty="0"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 txBox="1"/>
          <p:nvPr/>
        </p:nvSpPr>
        <p:spPr>
          <a:xfrm>
            <a:off x="828567" y="991333"/>
            <a:ext cx="104016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609585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THANKING YOU</a:t>
            </a:r>
            <a:endParaRPr sz="53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EDUCATIONAL GROUP</a:t>
            </a:r>
            <a:endParaRPr sz="53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38</Words>
  <PresentationFormat>Custom</PresentationFormat>
  <Paragraphs>15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</vt:lpstr>
      <vt:lpstr>Berlin Sans FB Demi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AO Bhubaneswar</dc:creator>
  <cp:lastModifiedBy>ADMIN CB 002</cp:lastModifiedBy>
  <cp:revision>33</cp:revision>
  <dcterms:created xsi:type="dcterms:W3CDTF">2020-06-03T08:13:17Z</dcterms:created>
  <dcterms:modified xsi:type="dcterms:W3CDTF">2020-08-05T06:59:40Z</dcterms:modified>
</cp:coreProperties>
</file>