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9" r:id="rId3"/>
    <p:sldId id="266" r:id="rId4"/>
    <p:sldId id="265" r:id="rId5"/>
    <p:sldId id="267" r:id="rId6"/>
    <p:sldId id="268" r:id="rId7"/>
    <p:sldId id="270" r:id="rId8"/>
    <p:sldId id="259" r:id="rId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>
        <p:guide orient="horz" pos="1620"/>
        <p:guide pos="2880"/>
        <p:guide orient="horz" pos="2160"/>
        <p:guide pos="3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7677" y="593369"/>
            <a:ext cx="923064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37677" y="1536641"/>
            <a:ext cx="9230649" cy="455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>
            <a:lvl1pPr marL="449059" lvl="0" indent="-33679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98118" lvl="1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2pPr>
            <a:lvl3pPr marL="1347177" lvl="2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■"/>
              <a:defRPr/>
            </a:lvl3pPr>
            <a:lvl4pPr marL="1796236" lvl="3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●"/>
              <a:defRPr/>
            </a:lvl4pPr>
            <a:lvl5pPr marL="2245295" lvl="4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5pPr>
            <a:lvl6pPr marL="2694355" lvl="5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■"/>
              <a:defRPr/>
            </a:lvl6pPr>
            <a:lvl7pPr marL="3143413" lvl="6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●"/>
              <a:defRPr/>
            </a:lvl7pPr>
            <a:lvl8pPr marL="3592473" lvl="7" indent="-311847" algn="l">
              <a:lnSpc>
                <a:spcPct val="115000"/>
              </a:lnSpc>
              <a:spcBef>
                <a:spcPts val="1571"/>
              </a:spcBef>
              <a:spcAft>
                <a:spcPts val="0"/>
              </a:spcAft>
              <a:buSzPts val="1400"/>
              <a:buChar char="○"/>
              <a:defRPr/>
            </a:lvl8pPr>
            <a:lvl9pPr marL="4041532" lvl="8" indent="-311847" algn="l">
              <a:lnSpc>
                <a:spcPct val="115000"/>
              </a:lnSpc>
              <a:spcBef>
                <a:spcPts val="1571"/>
              </a:spcBef>
              <a:spcAft>
                <a:spcPts val="157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178497" y="6217630"/>
            <a:ext cx="594425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8/19/2021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7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9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 /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5036856"/>
            <a:ext cx="9906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4360" y="271789"/>
            <a:ext cx="1709935" cy="10447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41233" y="1546712"/>
            <a:ext cx="9493251" cy="257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pPr algn="ctr">
              <a:buSzPts val="3100"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465231" y="203741"/>
            <a:ext cx="3440775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/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00255" cy="556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6EB3D-3413-49DB-A476-0FB4D0829F26}"/>
              </a:ext>
            </a:extLst>
          </p:cNvPr>
          <p:cNvSpPr txBox="1"/>
          <p:nvPr/>
        </p:nvSpPr>
        <p:spPr>
          <a:xfrm>
            <a:off x="6035880" y="2205660"/>
            <a:ext cx="3263704" cy="20621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CELEBRATION</a:t>
            </a:r>
          </a:p>
          <a:p>
            <a:r>
              <a:rPr lang="en-US" sz="3200" b="1" dirty="0"/>
              <a:t>        OF</a:t>
            </a:r>
          </a:p>
          <a:p>
            <a:r>
              <a:rPr lang="en-US" sz="3200" b="1" dirty="0"/>
              <a:t>    RAKSHA </a:t>
            </a:r>
          </a:p>
          <a:p>
            <a:r>
              <a:rPr lang="en-US" sz="3200" b="1" dirty="0"/>
              <a:t>    BANDHAN</a:t>
            </a:r>
            <a:endParaRPr lang="en-IN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43C8F8-4032-4F0D-8EB9-2B72CFF6A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1"/>
            <a:ext cx="9777046" cy="4951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0E4755-5145-4A50-B52D-97AAA2CCCD27}"/>
              </a:ext>
            </a:extLst>
          </p:cNvPr>
          <p:cNvSpPr txBox="1"/>
          <p:nvPr/>
        </p:nvSpPr>
        <p:spPr>
          <a:xfrm>
            <a:off x="295422" y="5683348"/>
            <a:ext cx="9115864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Raksha Bandhan  means ‘PROTECTION BOND’</a:t>
            </a:r>
            <a:endParaRPr lang="en-IN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6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677" y="348345"/>
            <a:ext cx="9230649" cy="5743491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C:\Users\Admin\Desktop\odm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4857" y="5942233"/>
            <a:ext cx="1401149" cy="91576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24BA0-4A60-4B80-9B8E-B39DCD77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758616"/>
            <a:ext cx="4754881" cy="2920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83599-E8C7-41EE-B0A8-C3409F795B80}"/>
              </a:ext>
            </a:extLst>
          </p:cNvPr>
          <p:cNvSpPr txBox="1"/>
          <p:nvPr/>
        </p:nvSpPr>
        <p:spPr>
          <a:xfrm>
            <a:off x="337674" y="4163126"/>
            <a:ext cx="9397168" cy="15696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 the auspicious day of Rakhi a special thali is prepared with some </a:t>
            </a:r>
            <a:r>
              <a:rPr lang="en-US" sz="3200" b="1" dirty="0" err="1">
                <a:solidFill>
                  <a:srgbClr val="FF0000"/>
                </a:solidFill>
              </a:rPr>
              <a:t>Sindoor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Rice,lots</a:t>
            </a:r>
            <a:r>
              <a:rPr lang="en-US" sz="3200" b="1" dirty="0">
                <a:solidFill>
                  <a:srgbClr val="FF0000"/>
                </a:solidFill>
              </a:rPr>
              <a:t> of sweets and Diya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0EA9E-A0D1-4180-9F15-DEF35E292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02" y="634010"/>
            <a:ext cx="3170067" cy="3170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odm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4445" y="5705724"/>
            <a:ext cx="1202873" cy="115228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F67DB-E0F6-4568-858F-5A02A484F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21"/>
          <a:stretch/>
        </p:blipFill>
        <p:spPr>
          <a:xfrm>
            <a:off x="711098" y="356647"/>
            <a:ext cx="8280285" cy="3835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9368C3-4AA1-4E07-8225-CA768760D097}"/>
              </a:ext>
            </a:extLst>
          </p:cNvPr>
          <p:cNvSpPr txBox="1"/>
          <p:nvPr/>
        </p:nvSpPr>
        <p:spPr>
          <a:xfrm>
            <a:off x="1294227" y="4410339"/>
            <a:ext cx="7554351" cy="10772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 the auspicious day of Rakhi sister tie </a:t>
            </a:r>
            <a:r>
              <a:rPr lang="en-US" sz="3200" b="1" dirty="0" err="1">
                <a:solidFill>
                  <a:srgbClr val="FF0000"/>
                </a:solidFill>
              </a:rPr>
              <a:t>rakhi</a:t>
            </a:r>
            <a:r>
              <a:rPr lang="en-US" sz="3200" b="1" dirty="0">
                <a:solidFill>
                  <a:srgbClr val="FF0000"/>
                </a:solidFill>
              </a:rPr>
              <a:t> around the wrist of their brothers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0762" y="5809651"/>
            <a:ext cx="133523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AEFF8-25EB-48EA-A687-5D1A2C9A29B0}"/>
              </a:ext>
            </a:extLst>
          </p:cNvPr>
          <p:cNvSpPr txBox="1"/>
          <p:nvPr/>
        </p:nvSpPr>
        <p:spPr>
          <a:xfrm>
            <a:off x="731520" y="4262511"/>
            <a:ext cx="8510954" cy="138499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On the occasion, sisters pray for the good health and well being of their brothers and in return get gifts from their brother. </a:t>
            </a:r>
            <a:endParaRPr lang="en-IN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B8E08-7910-40A9-91CF-0AC20C333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46"/>
          <a:stretch/>
        </p:blipFill>
        <p:spPr>
          <a:xfrm>
            <a:off x="2124223" y="230360"/>
            <a:ext cx="5304692" cy="3870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B34D6-5478-4FE7-A8E9-9F6CA160C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3" b="15108"/>
          <a:stretch/>
        </p:blipFill>
        <p:spPr>
          <a:xfrm>
            <a:off x="4953000" y="306552"/>
            <a:ext cx="4172242" cy="3122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413BD-A3A5-4C4F-B987-903FED7E3670}"/>
              </a:ext>
            </a:extLst>
          </p:cNvPr>
          <p:cNvSpPr txBox="1"/>
          <p:nvPr/>
        </p:nvSpPr>
        <p:spPr>
          <a:xfrm>
            <a:off x="196948" y="4164036"/>
            <a:ext cx="924247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significance of the festival strengthens the relationship between a brother and sister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4942DC-9400-4A61-8383-C4AE9C67A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87" t="-4881"/>
          <a:stretch/>
        </p:blipFill>
        <p:spPr>
          <a:xfrm>
            <a:off x="661181" y="154146"/>
            <a:ext cx="3418450" cy="3274854"/>
          </a:xfrm>
          <a:prstGeom prst="rect">
            <a:avLst/>
          </a:prstGeom>
        </p:spPr>
      </p:pic>
      <p:pic>
        <p:nvPicPr>
          <p:cNvPr id="11" name="Google Shape;63;p14">
            <a:extLst>
              <a:ext uri="{FF2B5EF4-FFF2-40B4-BE49-F238E27FC236}">
                <a16:creationId xmlns:a16="http://schemas.microsoft.com/office/drawing/2014/main" id="{3E1BDD45-6126-4CA2-B4D7-F8F2ACD954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762" y="5809651"/>
            <a:ext cx="1335238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2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22457-2E6F-4665-84D0-1969AAD8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220247"/>
            <a:ext cx="9439421" cy="64175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30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6544" y="5838503"/>
            <a:ext cx="133523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73214" y="991339"/>
            <a:ext cx="8451301" cy="47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/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/>
              <a:t>THANKING YOU</a:t>
            </a:r>
            <a:endParaRPr sz="3900" b="1"/>
          </a:p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>
                <a:solidFill>
                  <a:srgbClr val="FF0000"/>
                </a:solidFill>
              </a:rPr>
              <a:t>ODM EDUCATIONAL GROUP</a:t>
            </a:r>
            <a:endParaRPr sz="39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  <p:sp>
        <p:nvSpPr>
          <p:cNvPr id="4" name="Google Shape;78;p16"/>
          <p:cNvSpPr txBox="1"/>
          <p:nvPr/>
        </p:nvSpPr>
        <p:spPr>
          <a:xfrm>
            <a:off x="614250" y="1005853"/>
            <a:ext cx="8451301" cy="47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ctr" anchorCtr="0">
            <a:noAutofit/>
          </a:bodyPr>
          <a:lstStyle/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/>
              <a:t>THANKING YOU</a:t>
            </a:r>
            <a:endParaRPr sz="3900" b="1"/>
          </a:p>
          <a:p>
            <a:pPr marL="449059" algn="ctr">
              <a:lnSpc>
                <a:spcPct val="115000"/>
              </a:lnSpc>
              <a:buSzPts val="4000"/>
            </a:pPr>
            <a:r>
              <a:rPr lang="en" sz="3900" b="1" dirty="0">
                <a:solidFill>
                  <a:srgbClr val="FF0000"/>
                </a:solidFill>
              </a:rPr>
              <a:t>ODM EDUCATIONAL GROUP</a:t>
            </a:r>
            <a:endParaRPr sz="39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99</Words>
  <Application>Microsoft Office PowerPoint</Application>
  <PresentationFormat>A4 Paper (210x297 mm)</PresentationFormat>
  <Paragraphs>13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918093291748</cp:lastModifiedBy>
  <cp:revision>80</cp:revision>
  <dcterms:modified xsi:type="dcterms:W3CDTF">2021-08-19T17:37:49Z</dcterms:modified>
</cp:coreProperties>
</file>