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5"/>
  </p:notesMasterIdLst>
  <p:sldIdLst>
    <p:sldId id="269" r:id="rId2"/>
    <p:sldId id="290" r:id="rId3"/>
    <p:sldId id="300" r:id="rId4"/>
    <p:sldId id="302" r:id="rId5"/>
    <p:sldId id="307" r:id="rId6"/>
    <p:sldId id="308" r:id="rId7"/>
    <p:sldId id="312" r:id="rId8"/>
    <p:sldId id="310" r:id="rId9"/>
    <p:sldId id="313" r:id="rId10"/>
    <p:sldId id="314" r:id="rId11"/>
    <p:sldId id="315" r:id="rId12"/>
    <p:sldId id="28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>
        <p:scale>
          <a:sx n="77" d="100"/>
          <a:sy n="77" d="100"/>
        </p:scale>
        <p:origin x="450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8/25/2021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5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57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35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580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08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26.08.2021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NO-46,47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35341" y="3891387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 L  (In </a:t>
            </a:r>
            <a:r>
              <a:rPr lang="en-US" sz="2800" b="1" dirty="0" err="1"/>
              <a:t>nt</a:t>
            </a:r>
            <a:r>
              <a:rPr lang="en-US" sz="2800" b="1" dirty="0"/>
              <a:t> bk)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9409-AF53-4BA2-A03A-483EAEE2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274638"/>
            <a:ext cx="972108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 letter- L(In note bk)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9C0FAB-760B-435C-8BBE-29ABFFEC4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810563"/>
              </p:ext>
            </p:extLst>
          </p:nvPr>
        </p:nvGraphicFramePr>
        <p:xfrm>
          <a:off x="1811525" y="1196752"/>
          <a:ext cx="7884875" cy="484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975">
                  <a:extLst>
                    <a:ext uri="{9D8B030D-6E8A-4147-A177-3AD203B41FA5}">
                      <a16:colId xmlns:a16="http://schemas.microsoft.com/office/drawing/2014/main" val="232335923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38729263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324082440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2603795900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800019648"/>
                    </a:ext>
                  </a:extLst>
                </a:gridCol>
              </a:tblGrid>
              <a:tr h="94770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46741"/>
                  </a:ext>
                </a:extLst>
              </a:tr>
              <a:tr h="94770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977353"/>
                  </a:ext>
                </a:extLst>
              </a:tr>
              <a:tr h="10569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363903"/>
                  </a:ext>
                </a:extLst>
              </a:tr>
              <a:tr h="94770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816158"/>
                  </a:ext>
                </a:extLst>
              </a:tr>
              <a:tr h="94770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3194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44D880-5509-4FAA-9723-CA2FB10AD3C2}"/>
              </a:ext>
            </a:extLst>
          </p:cNvPr>
          <p:cNvSpPr txBox="1"/>
          <p:nvPr/>
        </p:nvSpPr>
        <p:spPr>
          <a:xfrm rot="18628077">
            <a:off x="30288" y="287295"/>
            <a:ext cx="828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B90BD-7529-4035-B998-3DE2D063BF38}"/>
              </a:ext>
            </a:extLst>
          </p:cNvPr>
          <p:cNvSpPr txBox="1"/>
          <p:nvPr/>
        </p:nvSpPr>
        <p:spPr>
          <a:xfrm rot="18723839">
            <a:off x="3978" y="544229"/>
            <a:ext cx="149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26/08/21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7A2310-9BBB-4087-9138-F788DE1A2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268760"/>
            <a:ext cx="1222459" cy="6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5FC47-0E48-4B37-BE07-92A40E2F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22" y="1308329"/>
            <a:ext cx="1222459" cy="648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0D311-FD18-4D02-9588-8B62F016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37" y="2276872"/>
            <a:ext cx="1222459" cy="648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982CEE-1861-4FAC-9EC5-D2E879AA9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00" y="1358239"/>
            <a:ext cx="1222459" cy="648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28F7D5-8834-43FB-B196-1B36F1CD2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78" y="1358239"/>
            <a:ext cx="1222459" cy="648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7ECC54-54E2-4DA3-BA41-F614E5B2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324126"/>
            <a:ext cx="1222459" cy="648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4D3A35-E196-4218-95CC-3FB62662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66" y="2339852"/>
            <a:ext cx="1222459" cy="648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D0FBC7-CA8D-4545-A439-8BE8F00F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78" y="2387751"/>
            <a:ext cx="1222459" cy="648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8BFA05-1D88-4B6C-9AF0-BD478953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276" y="2276872"/>
            <a:ext cx="1222459" cy="648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29F562-4283-49DA-B353-F92137437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22" y="2337187"/>
            <a:ext cx="1222459" cy="6480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859C3D-D51C-477F-8161-0E9B25FD1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71" y="3203218"/>
            <a:ext cx="858604" cy="864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22EEEB-3F7A-41E0-BF28-321458CC6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877" y="3217751"/>
            <a:ext cx="858604" cy="8647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3FA5DD-2462-41D4-A018-AA560C6A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3" y="3203218"/>
            <a:ext cx="858604" cy="864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D6CB4F-43ED-4A6A-89B6-7AABA91AA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105" y="3256160"/>
            <a:ext cx="858604" cy="8647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5D67AC-8C86-4281-B2C5-A049A8B2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095" y="3180951"/>
            <a:ext cx="858604" cy="864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80876-F4F1-4B19-8DE1-251D24A7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09" y="4220368"/>
            <a:ext cx="858604" cy="864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0FAF8C-5483-43BA-915C-68E53C64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98" y="4220368"/>
            <a:ext cx="858604" cy="864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571F18-89EB-4CE6-AB63-F667D77B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660" y="4156368"/>
            <a:ext cx="858604" cy="8647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1D5259-33E3-4415-892F-B9559BF9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33" y="4220368"/>
            <a:ext cx="858604" cy="864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35B316-6F32-4C96-AF16-6E4E2F72A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000" y="4149694"/>
            <a:ext cx="858604" cy="864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F10ECA-F663-4BD3-96FE-4FBB2E4D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98" y="5156799"/>
            <a:ext cx="858604" cy="864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0F668C-FA49-4282-A7B0-B2F4C10B2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99" y="4173046"/>
            <a:ext cx="858604" cy="8647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3AC51B-B1D0-40DF-B5C2-496BD51D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167" y="5118438"/>
            <a:ext cx="858604" cy="8647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E72414-650A-46E0-800B-0C92C798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16" y="5127912"/>
            <a:ext cx="858604" cy="8647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BB46FEC-10CA-45CA-8906-A04601A4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301" y="5150857"/>
            <a:ext cx="858604" cy="8647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E282F5-4FED-4539-9177-B90E2ABC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16" y="5179744"/>
            <a:ext cx="858604" cy="8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9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1A8F-07B3-40C4-B80C-6DCA924E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304352"/>
            <a:ext cx="7740860" cy="388344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SAY AND WRITE LETTER-L(IN NT BK)</a:t>
            </a:r>
            <a:endParaRPr lang="en-I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84D90-C5BA-42F6-8756-1F8328F9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2696"/>
            <a:ext cx="10972800" cy="5832647"/>
          </a:xfrm>
        </p:spPr>
        <p:txBody>
          <a:bodyPr/>
          <a:lstStyle/>
          <a:p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C8512AF-2699-4A30-8F30-ED4D62D3E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072209"/>
              </p:ext>
            </p:extLst>
          </p:nvPr>
        </p:nvGraphicFramePr>
        <p:xfrm>
          <a:off x="1811525" y="1196752"/>
          <a:ext cx="7884875" cy="484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975">
                  <a:extLst>
                    <a:ext uri="{9D8B030D-6E8A-4147-A177-3AD203B41FA5}">
                      <a16:colId xmlns:a16="http://schemas.microsoft.com/office/drawing/2014/main" val="232335923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38729263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324082440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2603795900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800019648"/>
                    </a:ext>
                  </a:extLst>
                </a:gridCol>
              </a:tblGrid>
              <a:tr h="94770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46741"/>
                  </a:ext>
                </a:extLst>
              </a:tr>
              <a:tr h="94770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977353"/>
                  </a:ext>
                </a:extLst>
              </a:tr>
              <a:tr h="10569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363903"/>
                  </a:ext>
                </a:extLst>
              </a:tr>
              <a:tr h="94770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816158"/>
                  </a:ext>
                </a:extLst>
              </a:tr>
              <a:tr h="94770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31946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F30E3A-64AC-4FCC-A51F-E583ADA7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224836"/>
            <a:ext cx="858604" cy="86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AD367-6752-406C-BBF3-E357AED2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387" y="1196752"/>
            <a:ext cx="858604" cy="864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24657-9E85-4301-93A3-1FF5BA880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149" y="1224836"/>
            <a:ext cx="858604" cy="864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C64C68-B4B7-4C68-AA07-4DEA4226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84" y="1209319"/>
            <a:ext cx="858604" cy="864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E89117-8727-49D2-841A-0CF39764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9" y="1259539"/>
            <a:ext cx="858604" cy="864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15F58-E1DC-4B30-A928-817B5CF01637}"/>
              </a:ext>
            </a:extLst>
          </p:cNvPr>
          <p:cNvSpPr txBox="1"/>
          <p:nvPr/>
        </p:nvSpPr>
        <p:spPr>
          <a:xfrm rot="18590814">
            <a:off x="46622" y="260666"/>
            <a:ext cx="858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205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26/08/21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6241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L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41813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NO-46 -LETTER   </a:t>
            </a:r>
            <a:r>
              <a:rPr lang="en-US" sz="2400" b="1" dirty="0">
                <a:solidFill>
                  <a:schemeClr val="bg1"/>
                </a:solidFill>
              </a:rPr>
              <a:t>L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93" y="908720"/>
            <a:ext cx="2798144" cy="265748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3672" y="1426770"/>
            <a:ext cx="1584176" cy="188625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7673-0B8E-4932-A3F8-B6228155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120" y="1480208"/>
            <a:ext cx="1440160" cy="188625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C7448C-2763-472E-871B-FFD9ED1E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569" y="1628800"/>
            <a:ext cx="2023652" cy="1589070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D5FA9DA-AC9E-49B8-943E-CFE56D85AA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E9C3AB5-EBE1-4370-AAB8-546344CF3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843" y="4293097"/>
            <a:ext cx="1719634" cy="18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3DCA-4C1D-4657-8E9F-7F04E12D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36004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00EFF-2669-460F-99BF-97EDCDB0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484784"/>
            <a:ext cx="5112568" cy="45888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190AD-AEDE-4BA3-A814-9F758E97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10" y="1340768"/>
            <a:ext cx="4234225" cy="4896544"/>
          </a:xfrm>
          <a:prstGeom prst="rect">
            <a:avLst/>
          </a:prstGeo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754FF6DB-92ED-40A6-BFD5-E973B6A15D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7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239-7505-4554-976E-EC2752B4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Pictures related to letter-h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4B85EC-6445-460F-9BEA-B54398FD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35" y="1316070"/>
            <a:ext cx="4032449" cy="42484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EB910-EE46-480B-9690-DAB0C605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272624"/>
            <a:ext cx="3240360" cy="2167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2B367-7DD2-45CF-A647-1F313F166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5" y="1272624"/>
            <a:ext cx="2819781" cy="2000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8A7F1E-1BDA-4137-960B-E6589F1C6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4136557"/>
            <a:ext cx="2736304" cy="2167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66492-FC9B-4DB6-80C8-8D4576E82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382" y="3870263"/>
            <a:ext cx="2533650" cy="2314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6590E-0DEC-41A2-B0A8-4F86922FAB8B}"/>
              </a:ext>
            </a:extLst>
          </p:cNvPr>
          <p:cNvSpPr txBox="1"/>
          <p:nvPr/>
        </p:nvSpPr>
        <p:spPr>
          <a:xfrm>
            <a:off x="5464164" y="2844225"/>
            <a:ext cx="1047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17E95-B872-49CD-ABEE-8EEDB284F57C}"/>
              </a:ext>
            </a:extLst>
          </p:cNvPr>
          <p:cNvSpPr txBox="1"/>
          <p:nvPr/>
        </p:nvSpPr>
        <p:spPr>
          <a:xfrm>
            <a:off x="9768408" y="3000352"/>
            <a:ext cx="1524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HOUSE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4270-10C2-4FE1-88B5-4D35F1806047}"/>
              </a:ext>
            </a:extLst>
          </p:cNvPr>
          <p:cNvSpPr txBox="1"/>
          <p:nvPr/>
        </p:nvSpPr>
        <p:spPr>
          <a:xfrm>
            <a:off x="5807968" y="6175719"/>
            <a:ext cx="97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HEN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2635C-62B7-4322-92D3-47987E71BCCF}"/>
              </a:ext>
            </a:extLst>
          </p:cNvPr>
          <p:cNvSpPr txBox="1"/>
          <p:nvPr/>
        </p:nvSpPr>
        <p:spPr>
          <a:xfrm>
            <a:off x="9863356" y="6175719"/>
            <a:ext cx="1334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HORSE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16" name="Google Shape;55;p13">
            <a:extLst>
              <a:ext uri="{FF2B5EF4-FFF2-40B4-BE49-F238E27FC236}">
                <a16:creationId xmlns:a16="http://schemas.microsoft.com/office/drawing/2014/main" id="{5D8BFE60-5C59-4448-A7B0-06817B5AA4E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51285" y="585365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33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7F2F84-D687-47E6-AC1D-3059B4F2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31633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8D722-BAAB-4A13-A8F9-033C13B2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7" y="283317"/>
            <a:ext cx="4572000" cy="4572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87A97C-BE24-44DF-A7D7-8FC36062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8673" y="764704"/>
            <a:ext cx="3237343" cy="34320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EDA099-F164-40E1-BC6F-FB9EF00F3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765" y="1556792"/>
            <a:ext cx="2934072" cy="3432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66056-629E-4B45-8C45-C48CB6EC1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672" y="4378795"/>
            <a:ext cx="3048000" cy="2195887"/>
          </a:xfrm>
          <a:prstGeom prst="rect">
            <a:avLst/>
          </a:prstGeom>
        </p:spPr>
      </p:pic>
      <p:pic>
        <p:nvPicPr>
          <p:cNvPr id="18" name="Google Shape;55;p13">
            <a:extLst>
              <a:ext uri="{FF2B5EF4-FFF2-40B4-BE49-F238E27FC236}">
                <a16:creationId xmlns:a16="http://schemas.microsoft.com/office/drawing/2014/main" id="{927AD301-20ED-4B60-A40F-B343C8800A7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69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F6ED-4470-4C01-BFD4-9C689693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77" y="188640"/>
            <a:ext cx="10972800" cy="260648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D238E-42F0-40D0-A2EC-5F9CD482B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94" y="1916832"/>
            <a:ext cx="4167906" cy="381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A6284-33D5-4089-BB10-1FA6B60A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340768"/>
            <a:ext cx="3888432" cy="4968552"/>
          </a:xfrm>
          <a:prstGeom prst="rect">
            <a:avLst/>
          </a:prstGeo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2AD1CFF-F885-4EA5-AF81-8798E2EDE3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8528" y="572683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33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C535-E846-45AC-A5DB-40ECEB1E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A26F7-78D9-4D1D-80B1-903B01C78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880" y="1511984"/>
            <a:ext cx="2520280" cy="186099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CB850-5295-47FA-85EF-869DC849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268760"/>
            <a:ext cx="3600400" cy="2154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EDF65-88DC-48D4-8DA5-B39635E03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24" y="4084002"/>
            <a:ext cx="3121152" cy="2499360"/>
          </a:xfrm>
          <a:prstGeom prst="rect">
            <a:avLst/>
          </a:prstGeom>
        </p:spPr>
      </p:pic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C5204529-DBDC-4D2F-9901-015E74988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3645024"/>
            <a:ext cx="2115820" cy="3057203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A6A2173-F6B6-495A-BF0F-2B25EA437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30" y="1740024"/>
            <a:ext cx="4167906" cy="3810000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B218E18C-33EA-4FA9-9EBE-A165E26315B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6102" y="5963269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21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7382-EAE2-43A4-A5D8-06B9DD5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34" y="80629"/>
            <a:ext cx="10953884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Bk </a:t>
            </a:r>
            <a:r>
              <a:rPr lang="en-US" dirty="0" err="1"/>
              <a:t>pg</a:t>
            </a:r>
            <a:r>
              <a:rPr lang="en-US" dirty="0"/>
              <a:t> no-46 (Reading)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1A8FC-0D33-406E-BE0A-C479D1145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218" y="620713"/>
            <a:ext cx="9850270" cy="61566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6D6F9-4DF5-462A-9E83-347A6377564A}"/>
              </a:ext>
            </a:extLst>
          </p:cNvPr>
          <p:cNvSpPr txBox="1"/>
          <p:nvPr/>
        </p:nvSpPr>
        <p:spPr>
          <a:xfrm rot="18428630">
            <a:off x="-47951" y="90032"/>
            <a:ext cx="60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EE05D-ACC3-4116-9449-92768966D315}"/>
              </a:ext>
            </a:extLst>
          </p:cNvPr>
          <p:cNvSpPr txBox="1"/>
          <p:nvPr/>
        </p:nvSpPr>
        <p:spPr>
          <a:xfrm rot="18229676">
            <a:off x="-91472" y="300783"/>
            <a:ext cx="1104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25/08/21</a:t>
            </a:r>
            <a:endParaRPr lang="en-IN" dirty="0"/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9619D4AE-CDD2-4E68-88A6-D7F15934CC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82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AF71-4498-4653-96CE-1ACD6742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L  STANDS FOR  LEAF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4F218A-C2F0-4CE4-A2F1-0ADEB1A41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36230"/>
              </p:ext>
            </p:extLst>
          </p:nvPr>
        </p:nvGraphicFramePr>
        <p:xfrm>
          <a:off x="1919537" y="908720"/>
          <a:ext cx="8856985" cy="583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>
                  <a:extLst>
                    <a:ext uri="{9D8B030D-6E8A-4147-A177-3AD203B41FA5}">
                      <a16:colId xmlns:a16="http://schemas.microsoft.com/office/drawing/2014/main" val="935238452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1702274720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813642166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775226275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14476473"/>
                    </a:ext>
                  </a:extLst>
                </a:gridCol>
              </a:tblGrid>
              <a:tr h="116653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085157"/>
                  </a:ext>
                </a:extLst>
              </a:tr>
              <a:tr h="116653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41437"/>
                  </a:ext>
                </a:extLst>
              </a:tr>
              <a:tr h="116653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57199"/>
                  </a:ext>
                </a:extLst>
              </a:tr>
              <a:tr h="116653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02539"/>
                  </a:ext>
                </a:extLst>
              </a:tr>
              <a:tr h="116653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26368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08442C-E7C5-436B-AC1D-E5B633B66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052736"/>
            <a:ext cx="864096" cy="864096"/>
          </a:xfrm>
          <a:prstGeom prst="rect">
            <a:avLst/>
          </a:prstGeom>
        </p:spPr>
      </p:pic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950BA91A-B2CE-4D58-84C4-DC657F634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2492896"/>
            <a:ext cx="4752528" cy="3057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A4C5F-D93D-4F30-81A3-E6B2843DEBF0}"/>
              </a:ext>
            </a:extLst>
          </p:cNvPr>
          <p:cNvSpPr txBox="1"/>
          <p:nvPr/>
        </p:nvSpPr>
        <p:spPr>
          <a:xfrm rot="18628077">
            <a:off x="30288" y="287295"/>
            <a:ext cx="828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19405-B9C3-4FFF-99E3-980F93EF7618}"/>
              </a:ext>
            </a:extLst>
          </p:cNvPr>
          <p:cNvSpPr txBox="1"/>
          <p:nvPr/>
        </p:nvSpPr>
        <p:spPr>
          <a:xfrm rot="18723839">
            <a:off x="3978" y="544229"/>
            <a:ext cx="149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26/08/21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4188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 PPT 25.08.21 - (1) - Copy - Copy</Template>
  <TotalTime>89</TotalTime>
  <Words>114</Words>
  <Application>Microsoft Office PowerPoint</Application>
  <PresentationFormat>Widescreen</PresentationFormat>
  <Paragraphs>41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Recapitulation</vt:lpstr>
      <vt:lpstr>PowerPoint Presentation</vt:lpstr>
      <vt:lpstr>Pictures related to letter-h</vt:lpstr>
      <vt:lpstr>PowerPoint Presentation</vt:lpstr>
      <vt:lpstr>PowerPoint Presentation</vt:lpstr>
      <vt:lpstr>Picture related to letter-L</vt:lpstr>
      <vt:lpstr>Bk pg no-46 (Reading)</vt:lpstr>
      <vt:lpstr>L  STANDS FOR  LEAF</vt:lpstr>
      <vt:lpstr>Trace and write letter- L(In note bk)</vt:lpstr>
      <vt:lpstr>SAY AND WRITE LETTER-L(IN NT BK)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1</cp:revision>
  <dcterms:created xsi:type="dcterms:W3CDTF">2021-08-25T07:17:01Z</dcterms:created>
  <dcterms:modified xsi:type="dcterms:W3CDTF">2021-08-25T08:47:01Z</dcterms:modified>
</cp:coreProperties>
</file>