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11/21/2022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FA11-FEFD-AA81-B633-A92E8942D5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816C2-211B-E849-299A-036A595AB9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5848A7-D327-02E7-4F99-391A01F4D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06" y="-210425"/>
            <a:ext cx="12707937" cy="69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84DF-5042-2BC3-3FBF-A18DA3B2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3881B9-8EF4-CE0F-E7F4-4D0107364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9563" y="-2379458"/>
            <a:ext cx="12630657" cy="9570833"/>
          </a:xfrm>
        </p:spPr>
      </p:pic>
    </p:spTree>
    <p:extLst>
      <p:ext uri="{BB962C8B-B14F-4D97-AF65-F5344CB8AC3E}">
        <p14:creationId xmlns:p14="http://schemas.microsoft.com/office/powerpoint/2010/main" val="371407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1D23-D59A-7BB2-B992-59F84D02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22F279-A7E4-B7F9-DC26-17EB340A1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3375" y="-1254486"/>
            <a:ext cx="12787313" cy="8195829"/>
          </a:xfrm>
        </p:spPr>
      </p:pic>
    </p:spTree>
    <p:extLst>
      <p:ext uri="{BB962C8B-B14F-4D97-AF65-F5344CB8AC3E}">
        <p14:creationId xmlns:p14="http://schemas.microsoft.com/office/powerpoint/2010/main" val="38877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20D0-4999-D812-57EB-71BDAA01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9ABBCE-1D81-3DD3-9F48-495F0CC64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3375" y="-903287"/>
            <a:ext cx="12525375" cy="7880350"/>
          </a:xfrm>
        </p:spPr>
      </p:pic>
    </p:spTree>
    <p:extLst>
      <p:ext uri="{BB962C8B-B14F-4D97-AF65-F5344CB8AC3E}">
        <p14:creationId xmlns:p14="http://schemas.microsoft.com/office/powerpoint/2010/main" val="322022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EDAC-ABCA-6F83-E1EE-00BFFF7A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275C49-D083-9B31-6515-8C6203CAD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6219" y="-903288"/>
            <a:ext cx="12709434" cy="7761288"/>
          </a:xfrm>
        </p:spPr>
      </p:pic>
    </p:spTree>
    <p:extLst>
      <p:ext uri="{BB962C8B-B14F-4D97-AF65-F5344CB8AC3E}">
        <p14:creationId xmlns:p14="http://schemas.microsoft.com/office/powerpoint/2010/main" val="53801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63A-D5D7-C1F3-8509-85957E1D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11B874-CB9D-3938-5695-11FB09D93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9562" y="-1200907"/>
            <a:ext cx="12501562" cy="8320845"/>
          </a:xfrm>
        </p:spPr>
      </p:pic>
    </p:spTree>
    <p:extLst>
      <p:ext uri="{BB962C8B-B14F-4D97-AF65-F5344CB8AC3E}">
        <p14:creationId xmlns:p14="http://schemas.microsoft.com/office/powerpoint/2010/main" val="118344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81CE-263C-4E5F-CEAE-16746ADA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9B3AD5B-F3A6-478E-6AD4-3E6C0E1F9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7900" y="-228804"/>
            <a:ext cx="12489900" cy="7979771"/>
          </a:xfrm>
        </p:spPr>
      </p:pic>
    </p:spTree>
    <p:extLst>
      <p:ext uri="{BB962C8B-B14F-4D97-AF65-F5344CB8AC3E}">
        <p14:creationId xmlns:p14="http://schemas.microsoft.com/office/powerpoint/2010/main" val="213272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C624-3124-9883-1353-C29B1ED3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0A8544-E1A8-F420-3B41-12DA998D3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8124" y="68326"/>
            <a:ext cx="12842418" cy="6789674"/>
          </a:xfrm>
        </p:spPr>
      </p:pic>
    </p:spTree>
    <p:extLst>
      <p:ext uri="{BB962C8B-B14F-4D97-AF65-F5344CB8AC3E}">
        <p14:creationId xmlns:p14="http://schemas.microsoft.com/office/powerpoint/2010/main" val="54886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1A87-F2A2-F6A8-4921-4A05296A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A164EA-EBD8-6727-00C6-7FCEA5BED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0501" y="68326"/>
            <a:ext cx="12632531" cy="6896830"/>
          </a:xfrm>
        </p:spPr>
      </p:pic>
    </p:spTree>
    <p:extLst>
      <p:ext uri="{BB962C8B-B14F-4D97-AF65-F5344CB8AC3E}">
        <p14:creationId xmlns:p14="http://schemas.microsoft.com/office/powerpoint/2010/main" val="14579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FA17-7C7E-D29B-B45C-C5F260402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8E05A8-CA59-C527-4501-6D643B65D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7655" y="-1"/>
            <a:ext cx="13185846" cy="7084219"/>
          </a:xfrm>
        </p:spPr>
      </p:pic>
    </p:spTree>
    <p:extLst>
      <p:ext uri="{BB962C8B-B14F-4D97-AF65-F5344CB8AC3E}">
        <p14:creationId xmlns:p14="http://schemas.microsoft.com/office/powerpoint/2010/main" val="398758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2D03-5067-AB92-D745-8A89F18D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160CC5-AC4F-5FB8-91F9-470B3A7AF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1288"/>
            <a:ext cx="12382500" cy="7165976"/>
          </a:xfrm>
        </p:spPr>
      </p:pic>
    </p:spTree>
    <p:extLst>
      <p:ext uri="{BB962C8B-B14F-4D97-AF65-F5344CB8AC3E}">
        <p14:creationId xmlns:p14="http://schemas.microsoft.com/office/powerpoint/2010/main" val="336336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A78E-F373-2AFF-1EB2-633DCD15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A31A5D-782F-48E8-B7FD-487F16615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8594" y="-837396"/>
            <a:ext cx="12608719" cy="8100209"/>
          </a:xfrm>
        </p:spPr>
      </p:pic>
    </p:spTree>
    <p:extLst>
      <p:ext uri="{BB962C8B-B14F-4D97-AF65-F5344CB8AC3E}">
        <p14:creationId xmlns:p14="http://schemas.microsoft.com/office/powerpoint/2010/main" val="9383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18A5-0221-63B4-7676-F43B8049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A20109-D74E-9F18-929D-26A16DD1E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2406" y="0"/>
            <a:ext cx="13457762" cy="6858000"/>
          </a:xfrm>
        </p:spPr>
      </p:pic>
    </p:spTree>
    <p:extLst>
      <p:ext uri="{BB962C8B-B14F-4D97-AF65-F5344CB8AC3E}">
        <p14:creationId xmlns:p14="http://schemas.microsoft.com/office/powerpoint/2010/main" val="362750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E5BD-30D7-FE9B-22AF-81A4285E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7EDB92-9DDD-82EC-A3C3-A21AE2AA9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9563" y="-2016517"/>
            <a:ext cx="12501563" cy="9029298"/>
          </a:xfrm>
        </p:spPr>
      </p:pic>
    </p:spTree>
    <p:extLst>
      <p:ext uri="{BB962C8B-B14F-4D97-AF65-F5344CB8AC3E}">
        <p14:creationId xmlns:p14="http://schemas.microsoft.com/office/powerpoint/2010/main" val="1214026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sarojajena3434@gmail.com</dc:creator>
  <cp:lastModifiedBy>sarojajena3434@gmail.com</cp:lastModifiedBy>
  <cp:revision>2</cp:revision>
  <dcterms:created xsi:type="dcterms:W3CDTF">2022-11-21T09:15:05Z</dcterms:created>
  <dcterms:modified xsi:type="dcterms:W3CDTF">2022-11-21T09:26:40Z</dcterms:modified>
</cp:coreProperties>
</file>