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notesSlides/notesSlide3.xml" ContentType="application/vnd.openxmlformats-officedocument.presentationml.notesSlide+xml"/>
  <Override PartName="/ppt/comments/comment2.xml" ContentType="application/vnd.openxmlformats-officedocument.presentationml.comments+xml"/>
  <Override PartName="/ppt/notesSlides/notesSlide4.xml" ContentType="application/vnd.openxmlformats-officedocument.presentationml.notesSlide+xml"/>
  <Override PartName="/ppt/comments/comment3.xml" ContentType="application/vnd.openxmlformats-officedocument.presentationml.comments+xml"/>
  <Override PartName="/ppt/notesSlides/notesSlide5.xml" ContentType="application/vnd.openxmlformats-officedocument.presentationml.notesSlide+xml"/>
  <Override PartName="/ppt/comments/comment4.xml" ContentType="application/vnd.openxmlformats-officedocument.presentationml.comments+xml"/>
  <Override PartName="/ppt/notesSlides/notesSlide6.xml" ContentType="application/vnd.openxmlformats-officedocument.presentationml.notesSlide+xml"/>
  <Override PartName="/ppt/comments/comment5.xml" ContentType="application/vnd.openxmlformats-officedocument.presentationml.comments+xml"/>
  <Override PartName="/ppt/notesSlides/notesSlide7.xml" ContentType="application/vnd.openxmlformats-officedocument.presentationml.notesSlide+xml"/>
  <Override PartName="/ppt/comments/comment6.xml" ContentType="application/vnd.openxmlformats-officedocument.presentationml.comments+xml"/>
  <Override PartName="/ppt/notesSlides/notesSlide8.xml" ContentType="application/vnd.openxmlformats-officedocument.presentationml.notesSlide+xml"/>
  <Override PartName="/ppt/comments/comment7.xml" ContentType="application/vnd.openxmlformats-officedocument.presentationml.comments+xml"/>
  <Override PartName="/ppt/notesSlides/notesSlide9.xml" ContentType="application/vnd.openxmlformats-officedocument.presentationml.notesSlide+xml"/>
  <Override PartName="/ppt/comments/comment8.xml" ContentType="application/vnd.openxmlformats-officedocument.presentationml.comments+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313" r:id="rId2"/>
    <p:sldId id="257" r:id="rId3"/>
    <p:sldId id="312" r:id="rId4"/>
    <p:sldId id="268" r:id="rId5"/>
    <p:sldId id="314" r:id="rId6"/>
    <p:sldId id="315" r:id="rId7"/>
    <p:sldId id="316" r:id="rId8"/>
    <p:sldId id="262" r:id="rId9"/>
    <p:sldId id="284" r:id="rId10"/>
    <p:sldId id="263"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 initials="" lastIdx="8"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49" d="100"/>
          <a:sy n="49" d="100"/>
        </p:scale>
        <p:origin x="660"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0-06-17T16:35:54.682" idx="3">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2.xml><?xml version="1.0" encoding="utf-8"?>
<p:cmLst xmlns:a="http://schemas.openxmlformats.org/drawingml/2006/main" xmlns:r="http://schemas.openxmlformats.org/officeDocument/2006/relationships" xmlns:p="http://schemas.openxmlformats.org/presentationml/2006/main">
  <p:cm authorId="1" dt="2020-06-17T16:35:54.682" idx="1">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3.xml><?xml version="1.0" encoding="utf-8"?>
<p:cmLst xmlns:a="http://schemas.openxmlformats.org/drawingml/2006/main" xmlns:r="http://schemas.openxmlformats.org/officeDocument/2006/relationships" xmlns:p="http://schemas.openxmlformats.org/presentationml/2006/main">
  <p:cm authorId="1" dt="2020-06-17T16:35:54.682" idx="2">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4.xml><?xml version="1.0" encoding="utf-8"?>
<p:cmLst xmlns:a="http://schemas.openxmlformats.org/drawingml/2006/main" xmlns:r="http://schemas.openxmlformats.org/officeDocument/2006/relationships" xmlns:p="http://schemas.openxmlformats.org/presentationml/2006/main">
  <p:cm authorId="1" dt="2020-06-17T16:35:54.682" idx="4">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5.xml><?xml version="1.0" encoding="utf-8"?>
<p:cmLst xmlns:a="http://schemas.openxmlformats.org/drawingml/2006/main" xmlns:r="http://schemas.openxmlformats.org/officeDocument/2006/relationships" xmlns:p="http://schemas.openxmlformats.org/presentationml/2006/main">
  <p:cm authorId="1" dt="2020-06-17T16:35:54.682" idx="5">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6.xml><?xml version="1.0" encoding="utf-8"?>
<p:cmLst xmlns:a="http://schemas.openxmlformats.org/drawingml/2006/main" xmlns:r="http://schemas.openxmlformats.org/officeDocument/2006/relationships" xmlns:p="http://schemas.openxmlformats.org/presentationml/2006/main">
  <p:cm authorId="1" dt="2020-06-17T16:35:54.682" idx="6">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7.xml><?xml version="1.0" encoding="utf-8"?>
<p:cmLst xmlns:a="http://schemas.openxmlformats.org/drawingml/2006/main" xmlns:r="http://schemas.openxmlformats.org/officeDocument/2006/relationships" xmlns:p="http://schemas.openxmlformats.org/presentationml/2006/main">
  <p:cm authorId="1" dt="2020-06-17T16:35:54.682" idx="7">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8.xml><?xml version="1.0" encoding="utf-8"?>
<p:cmLst xmlns:a="http://schemas.openxmlformats.org/drawingml/2006/main" xmlns:r="http://schemas.openxmlformats.org/officeDocument/2006/relationships" xmlns:p="http://schemas.openxmlformats.org/presentationml/2006/main">
  <p:cm authorId="1" dt="2020-06-17T16:35:54.682" idx="8">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06DF347-D4F6-40C6-A41A-350576DCE0B1}" type="datetimeFigureOut">
              <a:rPr lang="en-IN" smtClean="0"/>
              <a:t>09-02-2022</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147F866-349F-4EC1-A2AE-1D8752F7C1F5}" type="slidenum">
              <a:rPr lang="en-IN" smtClean="0"/>
              <a:t>‹#›</a:t>
            </a:fld>
            <a:endParaRPr lang="en-IN"/>
          </a:p>
        </p:txBody>
      </p:sp>
    </p:spTree>
    <p:extLst>
      <p:ext uri="{BB962C8B-B14F-4D97-AF65-F5344CB8AC3E}">
        <p14:creationId xmlns:p14="http://schemas.microsoft.com/office/powerpoint/2010/main" val="6496050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extLst>
      <p:ext uri="{BB962C8B-B14F-4D97-AF65-F5344CB8AC3E}">
        <p14:creationId xmlns:p14="http://schemas.microsoft.com/office/powerpoint/2010/main" val="28256681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5" name="Google Shape;95;p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9924527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0542943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764781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2938202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7436307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7845507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1341766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8416441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4826271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9B2F55-94D6-4917-ACD3-444BE48D6B5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E22E85F2-6182-4028-96E6-555890DD5B4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6EC3520D-4285-4B24-85F1-CBE8F00650F2}"/>
              </a:ext>
            </a:extLst>
          </p:cNvPr>
          <p:cNvSpPr>
            <a:spLocks noGrp="1"/>
          </p:cNvSpPr>
          <p:nvPr>
            <p:ph type="dt" sz="half" idx="10"/>
          </p:nvPr>
        </p:nvSpPr>
        <p:spPr/>
        <p:txBody>
          <a:bodyPr/>
          <a:lstStyle/>
          <a:p>
            <a:fld id="{7C7BE7C5-F07D-497E-B4CE-8727D7D6C643}" type="datetimeFigureOut">
              <a:rPr lang="en-IN" smtClean="0"/>
              <a:t>09-02-2022</a:t>
            </a:fld>
            <a:endParaRPr lang="en-IN"/>
          </a:p>
        </p:txBody>
      </p:sp>
      <p:sp>
        <p:nvSpPr>
          <p:cNvPr id="5" name="Footer Placeholder 4">
            <a:extLst>
              <a:ext uri="{FF2B5EF4-FFF2-40B4-BE49-F238E27FC236}">
                <a16:creationId xmlns:a16="http://schemas.microsoft.com/office/drawing/2014/main" id="{AD2D5570-6C46-4D34-A9B4-D4B8CF78360B}"/>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855342CF-1110-4CD2-BDB0-8588EA60E644}"/>
              </a:ext>
            </a:extLst>
          </p:cNvPr>
          <p:cNvSpPr>
            <a:spLocks noGrp="1"/>
          </p:cNvSpPr>
          <p:nvPr>
            <p:ph type="sldNum" sz="quarter" idx="12"/>
          </p:nvPr>
        </p:nvSpPr>
        <p:spPr/>
        <p:txBody>
          <a:bodyPr/>
          <a:lstStyle/>
          <a:p>
            <a:fld id="{4791D050-9D3C-4813-9806-5ED9BD365615}" type="slidenum">
              <a:rPr lang="en-IN" smtClean="0"/>
              <a:t>‹#›</a:t>
            </a:fld>
            <a:endParaRPr lang="en-IN"/>
          </a:p>
        </p:txBody>
      </p:sp>
    </p:spTree>
    <p:extLst>
      <p:ext uri="{BB962C8B-B14F-4D97-AF65-F5344CB8AC3E}">
        <p14:creationId xmlns:p14="http://schemas.microsoft.com/office/powerpoint/2010/main" val="2524256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CC4ABD-F833-4B10-A8A0-2C021B2E1F6C}"/>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361EAE56-03DA-41B0-8BAA-3F88717A8BA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AD0E0437-C1D1-44AA-A983-26814FCB17E2}"/>
              </a:ext>
            </a:extLst>
          </p:cNvPr>
          <p:cNvSpPr>
            <a:spLocks noGrp="1"/>
          </p:cNvSpPr>
          <p:nvPr>
            <p:ph type="dt" sz="half" idx="10"/>
          </p:nvPr>
        </p:nvSpPr>
        <p:spPr/>
        <p:txBody>
          <a:bodyPr/>
          <a:lstStyle/>
          <a:p>
            <a:fld id="{7C7BE7C5-F07D-497E-B4CE-8727D7D6C643}" type="datetimeFigureOut">
              <a:rPr lang="en-IN" smtClean="0"/>
              <a:t>09-02-2022</a:t>
            </a:fld>
            <a:endParaRPr lang="en-IN"/>
          </a:p>
        </p:txBody>
      </p:sp>
      <p:sp>
        <p:nvSpPr>
          <p:cNvPr id="5" name="Footer Placeholder 4">
            <a:extLst>
              <a:ext uri="{FF2B5EF4-FFF2-40B4-BE49-F238E27FC236}">
                <a16:creationId xmlns:a16="http://schemas.microsoft.com/office/drawing/2014/main" id="{284814A1-4AF4-41B5-9449-580383CA7104}"/>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CB18C585-9DE8-4FF1-9D09-C0472F1C9048}"/>
              </a:ext>
            </a:extLst>
          </p:cNvPr>
          <p:cNvSpPr>
            <a:spLocks noGrp="1"/>
          </p:cNvSpPr>
          <p:nvPr>
            <p:ph type="sldNum" sz="quarter" idx="12"/>
          </p:nvPr>
        </p:nvSpPr>
        <p:spPr/>
        <p:txBody>
          <a:bodyPr/>
          <a:lstStyle/>
          <a:p>
            <a:fld id="{4791D050-9D3C-4813-9806-5ED9BD365615}" type="slidenum">
              <a:rPr lang="en-IN" smtClean="0"/>
              <a:t>‹#›</a:t>
            </a:fld>
            <a:endParaRPr lang="en-IN"/>
          </a:p>
        </p:txBody>
      </p:sp>
    </p:spTree>
    <p:extLst>
      <p:ext uri="{BB962C8B-B14F-4D97-AF65-F5344CB8AC3E}">
        <p14:creationId xmlns:p14="http://schemas.microsoft.com/office/powerpoint/2010/main" val="17014038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3B87918-60CD-446C-9473-10AAEC3EC05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64216786-0FBB-4D3B-B2B6-A5278645AED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65122B59-C149-42A1-A9DA-74B20EF460B4}"/>
              </a:ext>
            </a:extLst>
          </p:cNvPr>
          <p:cNvSpPr>
            <a:spLocks noGrp="1"/>
          </p:cNvSpPr>
          <p:nvPr>
            <p:ph type="dt" sz="half" idx="10"/>
          </p:nvPr>
        </p:nvSpPr>
        <p:spPr/>
        <p:txBody>
          <a:bodyPr/>
          <a:lstStyle/>
          <a:p>
            <a:fld id="{7C7BE7C5-F07D-497E-B4CE-8727D7D6C643}" type="datetimeFigureOut">
              <a:rPr lang="en-IN" smtClean="0"/>
              <a:t>09-02-2022</a:t>
            </a:fld>
            <a:endParaRPr lang="en-IN"/>
          </a:p>
        </p:txBody>
      </p:sp>
      <p:sp>
        <p:nvSpPr>
          <p:cNvPr id="5" name="Footer Placeholder 4">
            <a:extLst>
              <a:ext uri="{FF2B5EF4-FFF2-40B4-BE49-F238E27FC236}">
                <a16:creationId xmlns:a16="http://schemas.microsoft.com/office/drawing/2014/main" id="{63953AF8-23C6-44DC-AE91-FC4B1AD42B9A}"/>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8B5A4229-43EA-4C92-AE6E-7AC9EBB40CF0}"/>
              </a:ext>
            </a:extLst>
          </p:cNvPr>
          <p:cNvSpPr>
            <a:spLocks noGrp="1"/>
          </p:cNvSpPr>
          <p:nvPr>
            <p:ph type="sldNum" sz="quarter" idx="12"/>
          </p:nvPr>
        </p:nvSpPr>
        <p:spPr/>
        <p:txBody>
          <a:bodyPr/>
          <a:lstStyle/>
          <a:p>
            <a:fld id="{4791D050-9D3C-4813-9806-5ED9BD365615}" type="slidenum">
              <a:rPr lang="en-IN" smtClean="0"/>
              <a:t>‹#›</a:t>
            </a:fld>
            <a:endParaRPr lang="en-IN"/>
          </a:p>
        </p:txBody>
      </p:sp>
    </p:spTree>
    <p:extLst>
      <p:ext uri="{BB962C8B-B14F-4D97-AF65-F5344CB8AC3E}">
        <p14:creationId xmlns:p14="http://schemas.microsoft.com/office/powerpoint/2010/main" val="3167269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3"/>
        <p:cNvGrpSpPr/>
        <p:nvPr/>
      </p:nvGrpSpPr>
      <p:grpSpPr>
        <a:xfrm>
          <a:off x="0" y="0"/>
          <a:ext cx="0" cy="0"/>
          <a:chOff x="0" y="0"/>
          <a:chExt cx="0" cy="0"/>
        </a:xfrm>
      </p:grpSpPr>
      <p:sp>
        <p:nvSpPr>
          <p:cNvPr id="14" name="Google Shape;14;p10"/>
          <p:cNvSpPr txBox="1">
            <a:spLocks noGrp="1"/>
          </p:cNvSpPr>
          <p:nvPr>
            <p:ph type="title"/>
          </p:nvPr>
        </p:nvSpPr>
        <p:spPr>
          <a:xfrm>
            <a:off x="415600" y="593367"/>
            <a:ext cx="11360800" cy="763600"/>
          </a:xfrm>
          <a:prstGeom prst="rect">
            <a:avLst/>
          </a:prstGeom>
          <a:noFill/>
          <a:ln>
            <a:noFill/>
          </a:ln>
        </p:spPr>
        <p:txBody>
          <a:bodyPr spcFirstLastPara="1" wrap="square" lIns="121897" tIns="121897" rIns="121897" bIns="121897"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10"/>
          <p:cNvSpPr txBox="1">
            <a:spLocks noGrp="1"/>
          </p:cNvSpPr>
          <p:nvPr>
            <p:ph type="body" idx="1"/>
          </p:nvPr>
        </p:nvSpPr>
        <p:spPr>
          <a:xfrm>
            <a:off x="415600" y="1536633"/>
            <a:ext cx="11360800" cy="4555200"/>
          </a:xfrm>
          <a:prstGeom prst="rect">
            <a:avLst/>
          </a:prstGeom>
          <a:noFill/>
          <a:ln>
            <a:noFill/>
          </a:ln>
        </p:spPr>
        <p:txBody>
          <a:bodyPr spcFirstLastPara="1" wrap="square" lIns="121897" tIns="121897" rIns="121897" bIns="121897" anchor="t" anchorCtr="0">
            <a:noAutofit/>
          </a:bodyPr>
          <a:lstStyle>
            <a:lvl1pPr marL="609585" lvl="0" indent="-457189" algn="l">
              <a:lnSpc>
                <a:spcPct val="115000"/>
              </a:lnSpc>
              <a:spcBef>
                <a:spcPts val="0"/>
              </a:spcBef>
              <a:spcAft>
                <a:spcPts val="0"/>
              </a:spcAft>
              <a:buSzPts val="1800"/>
              <a:buChar char="●"/>
              <a:defRPr/>
            </a:lvl1pPr>
            <a:lvl2pPr marL="1219170" lvl="1" indent="-423323" algn="l">
              <a:lnSpc>
                <a:spcPct val="115000"/>
              </a:lnSpc>
              <a:spcBef>
                <a:spcPts val="2133"/>
              </a:spcBef>
              <a:spcAft>
                <a:spcPts val="0"/>
              </a:spcAft>
              <a:buSzPts val="1400"/>
              <a:buChar char="○"/>
              <a:defRPr/>
            </a:lvl2pPr>
            <a:lvl3pPr marL="1828754" lvl="2" indent="-423323" algn="l">
              <a:lnSpc>
                <a:spcPct val="115000"/>
              </a:lnSpc>
              <a:spcBef>
                <a:spcPts val="2133"/>
              </a:spcBef>
              <a:spcAft>
                <a:spcPts val="0"/>
              </a:spcAft>
              <a:buSzPts val="1400"/>
              <a:buChar char="■"/>
              <a:defRPr/>
            </a:lvl3pPr>
            <a:lvl4pPr marL="2438339" lvl="3" indent="-423323" algn="l">
              <a:lnSpc>
                <a:spcPct val="115000"/>
              </a:lnSpc>
              <a:spcBef>
                <a:spcPts val="2133"/>
              </a:spcBef>
              <a:spcAft>
                <a:spcPts val="0"/>
              </a:spcAft>
              <a:buSzPts val="1400"/>
              <a:buChar char="●"/>
              <a:defRPr/>
            </a:lvl4pPr>
            <a:lvl5pPr marL="3047924" lvl="4" indent="-423323" algn="l">
              <a:lnSpc>
                <a:spcPct val="115000"/>
              </a:lnSpc>
              <a:spcBef>
                <a:spcPts val="2133"/>
              </a:spcBef>
              <a:spcAft>
                <a:spcPts val="0"/>
              </a:spcAft>
              <a:buSzPts val="1400"/>
              <a:buChar char="○"/>
              <a:defRPr/>
            </a:lvl5pPr>
            <a:lvl6pPr marL="3657509" lvl="5" indent="-423323" algn="l">
              <a:lnSpc>
                <a:spcPct val="115000"/>
              </a:lnSpc>
              <a:spcBef>
                <a:spcPts val="2133"/>
              </a:spcBef>
              <a:spcAft>
                <a:spcPts val="0"/>
              </a:spcAft>
              <a:buSzPts val="1400"/>
              <a:buChar char="■"/>
              <a:defRPr/>
            </a:lvl6pPr>
            <a:lvl7pPr marL="4267093" lvl="6" indent="-423323" algn="l">
              <a:lnSpc>
                <a:spcPct val="115000"/>
              </a:lnSpc>
              <a:spcBef>
                <a:spcPts val="2133"/>
              </a:spcBef>
              <a:spcAft>
                <a:spcPts val="0"/>
              </a:spcAft>
              <a:buSzPts val="1400"/>
              <a:buChar char="●"/>
              <a:defRPr/>
            </a:lvl7pPr>
            <a:lvl8pPr marL="4876678" lvl="7" indent="-423323" algn="l">
              <a:lnSpc>
                <a:spcPct val="115000"/>
              </a:lnSpc>
              <a:spcBef>
                <a:spcPts val="2133"/>
              </a:spcBef>
              <a:spcAft>
                <a:spcPts val="0"/>
              </a:spcAft>
              <a:buSzPts val="1400"/>
              <a:buChar char="○"/>
              <a:defRPr/>
            </a:lvl8pPr>
            <a:lvl9pPr marL="5486263" lvl="8" indent="-423323" algn="l">
              <a:lnSpc>
                <a:spcPct val="115000"/>
              </a:lnSpc>
              <a:spcBef>
                <a:spcPts val="2133"/>
              </a:spcBef>
              <a:spcAft>
                <a:spcPts val="2133"/>
              </a:spcAft>
              <a:buSzPts val="1400"/>
              <a:buChar char="■"/>
              <a:defRPr/>
            </a:lvl9pPr>
          </a:lstStyle>
          <a:p>
            <a:endParaRPr/>
          </a:p>
        </p:txBody>
      </p:sp>
      <p:sp>
        <p:nvSpPr>
          <p:cNvPr id="16" name="Google Shape;16;p10"/>
          <p:cNvSpPr txBox="1">
            <a:spLocks noGrp="1"/>
          </p:cNvSpPr>
          <p:nvPr>
            <p:ph type="sldNum" idx="12"/>
          </p:nvPr>
        </p:nvSpPr>
        <p:spPr>
          <a:xfrm>
            <a:off x="11296611" y="6217623"/>
            <a:ext cx="731600" cy="524800"/>
          </a:xfrm>
          <a:prstGeom prst="rect">
            <a:avLst/>
          </a:prstGeom>
          <a:noFill/>
          <a:ln>
            <a:noFill/>
          </a:ln>
        </p:spPr>
        <p:txBody>
          <a:bodyPr spcFirstLastPara="1" wrap="square" lIns="121897" tIns="121897" rIns="121897" bIns="121897" anchor="ctr" anchorCtr="0">
            <a:noAutofit/>
          </a:bodyPr>
          <a:lstStyle>
            <a:lvl1pPr marL="0" marR="0" lvl="0"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9pPr>
          </a:lstStyle>
          <a:p>
            <a:fld id="{00000000-1234-1234-1234-123412341234}" type="slidenum">
              <a:rPr lang="en" smtClean="0"/>
              <a:pPr/>
              <a:t>‹#›</a:t>
            </a:fld>
            <a:endParaRPr lang="en" dirty="0"/>
          </a:p>
        </p:txBody>
      </p:sp>
    </p:spTree>
    <p:extLst>
      <p:ext uri="{BB962C8B-B14F-4D97-AF65-F5344CB8AC3E}">
        <p14:creationId xmlns:p14="http://schemas.microsoft.com/office/powerpoint/2010/main" val="3085675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81A4ED-D5E9-49C1-AD17-7EA94A50557E}"/>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E19A5F44-9DF7-40B9-AC02-BCE30F7B549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07FEC73F-4943-4478-9EEC-E0AEF8965D76}"/>
              </a:ext>
            </a:extLst>
          </p:cNvPr>
          <p:cNvSpPr>
            <a:spLocks noGrp="1"/>
          </p:cNvSpPr>
          <p:nvPr>
            <p:ph type="dt" sz="half" idx="10"/>
          </p:nvPr>
        </p:nvSpPr>
        <p:spPr/>
        <p:txBody>
          <a:bodyPr/>
          <a:lstStyle/>
          <a:p>
            <a:fld id="{7C7BE7C5-F07D-497E-B4CE-8727D7D6C643}" type="datetimeFigureOut">
              <a:rPr lang="en-IN" smtClean="0"/>
              <a:t>09-02-2022</a:t>
            </a:fld>
            <a:endParaRPr lang="en-IN"/>
          </a:p>
        </p:txBody>
      </p:sp>
      <p:sp>
        <p:nvSpPr>
          <p:cNvPr id="5" name="Footer Placeholder 4">
            <a:extLst>
              <a:ext uri="{FF2B5EF4-FFF2-40B4-BE49-F238E27FC236}">
                <a16:creationId xmlns:a16="http://schemas.microsoft.com/office/drawing/2014/main" id="{4511D8A6-6038-47B3-83B2-A23429488D97}"/>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B2EA47B3-F979-46A5-BA95-BDC60278322B}"/>
              </a:ext>
            </a:extLst>
          </p:cNvPr>
          <p:cNvSpPr>
            <a:spLocks noGrp="1"/>
          </p:cNvSpPr>
          <p:nvPr>
            <p:ph type="sldNum" sz="quarter" idx="12"/>
          </p:nvPr>
        </p:nvSpPr>
        <p:spPr/>
        <p:txBody>
          <a:bodyPr/>
          <a:lstStyle/>
          <a:p>
            <a:fld id="{4791D050-9D3C-4813-9806-5ED9BD365615}" type="slidenum">
              <a:rPr lang="en-IN" smtClean="0"/>
              <a:t>‹#›</a:t>
            </a:fld>
            <a:endParaRPr lang="en-IN"/>
          </a:p>
        </p:txBody>
      </p:sp>
    </p:spTree>
    <p:extLst>
      <p:ext uri="{BB962C8B-B14F-4D97-AF65-F5344CB8AC3E}">
        <p14:creationId xmlns:p14="http://schemas.microsoft.com/office/powerpoint/2010/main" val="23554986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774A22-0C97-47E3-9934-6237628AB3B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23AC5FE1-3F74-4D24-AEE7-B12AD9B83DC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B8158E8-573A-4788-9542-55AC50AAB50D}"/>
              </a:ext>
            </a:extLst>
          </p:cNvPr>
          <p:cNvSpPr>
            <a:spLocks noGrp="1"/>
          </p:cNvSpPr>
          <p:nvPr>
            <p:ph type="dt" sz="half" idx="10"/>
          </p:nvPr>
        </p:nvSpPr>
        <p:spPr/>
        <p:txBody>
          <a:bodyPr/>
          <a:lstStyle/>
          <a:p>
            <a:fld id="{7C7BE7C5-F07D-497E-B4CE-8727D7D6C643}" type="datetimeFigureOut">
              <a:rPr lang="en-IN" smtClean="0"/>
              <a:t>09-02-2022</a:t>
            </a:fld>
            <a:endParaRPr lang="en-IN"/>
          </a:p>
        </p:txBody>
      </p:sp>
      <p:sp>
        <p:nvSpPr>
          <p:cNvPr id="5" name="Footer Placeholder 4">
            <a:extLst>
              <a:ext uri="{FF2B5EF4-FFF2-40B4-BE49-F238E27FC236}">
                <a16:creationId xmlns:a16="http://schemas.microsoft.com/office/drawing/2014/main" id="{E697E99C-F6EE-448A-ABB7-245974F064D5}"/>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4C22B9AE-658D-4159-944E-417B69896CB5}"/>
              </a:ext>
            </a:extLst>
          </p:cNvPr>
          <p:cNvSpPr>
            <a:spLocks noGrp="1"/>
          </p:cNvSpPr>
          <p:nvPr>
            <p:ph type="sldNum" sz="quarter" idx="12"/>
          </p:nvPr>
        </p:nvSpPr>
        <p:spPr/>
        <p:txBody>
          <a:bodyPr/>
          <a:lstStyle/>
          <a:p>
            <a:fld id="{4791D050-9D3C-4813-9806-5ED9BD365615}" type="slidenum">
              <a:rPr lang="en-IN" smtClean="0"/>
              <a:t>‹#›</a:t>
            </a:fld>
            <a:endParaRPr lang="en-IN"/>
          </a:p>
        </p:txBody>
      </p:sp>
    </p:spTree>
    <p:extLst>
      <p:ext uri="{BB962C8B-B14F-4D97-AF65-F5344CB8AC3E}">
        <p14:creationId xmlns:p14="http://schemas.microsoft.com/office/powerpoint/2010/main" val="28769494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FC722D-B991-4731-9008-53180CF7ADB1}"/>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1EA64B8D-C0F9-4B3E-9C42-1FA0FB3938C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18BBBA50-0CA4-4C46-A8F3-66A6D4D7033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A0295197-F165-4553-8786-91D212351134}"/>
              </a:ext>
            </a:extLst>
          </p:cNvPr>
          <p:cNvSpPr>
            <a:spLocks noGrp="1"/>
          </p:cNvSpPr>
          <p:nvPr>
            <p:ph type="dt" sz="half" idx="10"/>
          </p:nvPr>
        </p:nvSpPr>
        <p:spPr/>
        <p:txBody>
          <a:bodyPr/>
          <a:lstStyle/>
          <a:p>
            <a:fld id="{7C7BE7C5-F07D-497E-B4CE-8727D7D6C643}" type="datetimeFigureOut">
              <a:rPr lang="en-IN" smtClean="0"/>
              <a:t>09-02-2022</a:t>
            </a:fld>
            <a:endParaRPr lang="en-IN"/>
          </a:p>
        </p:txBody>
      </p:sp>
      <p:sp>
        <p:nvSpPr>
          <p:cNvPr id="6" name="Footer Placeholder 5">
            <a:extLst>
              <a:ext uri="{FF2B5EF4-FFF2-40B4-BE49-F238E27FC236}">
                <a16:creationId xmlns:a16="http://schemas.microsoft.com/office/drawing/2014/main" id="{2F21B7CA-1043-4C8C-B2A7-F1DE976B2C4A}"/>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D2E49051-F45F-4B72-B421-1C7ED2C4452E}"/>
              </a:ext>
            </a:extLst>
          </p:cNvPr>
          <p:cNvSpPr>
            <a:spLocks noGrp="1"/>
          </p:cNvSpPr>
          <p:nvPr>
            <p:ph type="sldNum" sz="quarter" idx="12"/>
          </p:nvPr>
        </p:nvSpPr>
        <p:spPr/>
        <p:txBody>
          <a:bodyPr/>
          <a:lstStyle/>
          <a:p>
            <a:fld id="{4791D050-9D3C-4813-9806-5ED9BD365615}" type="slidenum">
              <a:rPr lang="en-IN" smtClean="0"/>
              <a:t>‹#›</a:t>
            </a:fld>
            <a:endParaRPr lang="en-IN"/>
          </a:p>
        </p:txBody>
      </p:sp>
    </p:spTree>
    <p:extLst>
      <p:ext uri="{BB962C8B-B14F-4D97-AF65-F5344CB8AC3E}">
        <p14:creationId xmlns:p14="http://schemas.microsoft.com/office/powerpoint/2010/main" val="11553047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B65C4A-888F-4CC3-BB8E-B26F1A887347}"/>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FBFCCEC6-A5FC-439F-A52E-086C645DACC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EB62EBB-523F-406A-9FDD-D3D7467F3B3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E0A47B1A-1BA8-4248-AEE6-3C07B21C925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D083AAA-B247-4C1F-A4ED-18D5A629408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B03738AD-B920-41A0-87C6-0FB31A286ECE}"/>
              </a:ext>
            </a:extLst>
          </p:cNvPr>
          <p:cNvSpPr>
            <a:spLocks noGrp="1"/>
          </p:cNvSpPr>
          <p:nvPr>
            <p:ph type="dt" sz="half" idx="10"/>
          </p:nvPr>
        </p:nvSpPr>
        <p:spPr/>
        <p:txBody>
          <a:bodyPr/>
          <a:lstStyle/>
          <a:p>
            <a:fld id="{7C7BE7C5-F07D-497E-B4CE-8727D7D6C643}" type="datetimeFigureOut">
              <a:rPr lang="en-IN" smtClean="0"/>
              <a:t>09-02-2022</a:t>
            </a:fld>
            <a:endParaRPr lang="en-IN"/>
          </a:p>
        </p:txBody>
      </p:sp>
      <p:sp>
        <p:nvSpPr>
          <p:cNvPr id="8" name="Footer Placeholder 7">
            <a:extLst>
              <a:ext uri="{FF2B5EF4-FFF2-40B4-BE49-F238E27FC236}">
                <a16:creationId xmlns:a16="http://schemas.microsoft.com/office/drawing/2014/main" id="{498831AC-0BAA-4209-98E8-66722029F23F}"/>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23B8FF07-3A38-4B23-826B-B4A4356BCC16}"/>
              </a:ext>
            </a:extLst>
          </p:cNvPr>
          <p:cNvSpPr>
            <a:spLocks noGrp="1"/>
          </p:cNvSpPr>
          <p:nvPr>
            <p:ph type="sldNum" sz="quarter" idx="12"/>
          </p:nvPr>
        </p:nvSpPr>
        <p:spPr/>
        <p:txBody>
          <a:bodyPr/>
          <a:lstStyle/>
          <a:p>
            <a:fld id="{4791D050-9D3C-4813-9806-5ED9BD365615}" type="slidenum">
              <a:rPr lang="en-IN" smtClean="0"/>
              <a:t>‹#›</a:t>
            </a:fld>
            <a:endParaRPr lang="en-IN"/>
          </a:p>
        </p:txBody>
      </p:sp>
    </p:spTree>
    <p:extLst>
      <p:ext uri="{BB962C8B-B14F-4D97-AF65-F5344CB8AC3E}">
        <p14:creationId xmlns:p14="http://schemas.microsoft.com/office/powerpoint/2010/main" val="42929581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E6ACC3-CD6C-4705-AC55-435F8E4B12CA}"/>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C0C8BDE4-F4DA-4401-8C67-1047FAE84D67}"/>
              </a:ext>
            </a:extLst>
          </p:cNvPr>
          <p:cNvSpPr>
            <a:spLocks noGrp="1"/>
          </p:cNvSpPr>
          <p:nvPr>
            <p:ph type="dt" sz="half" idx="10"/>
          </p:nvPr>
        </p:nvSpPr>
        <p:spPr/>
        <p:txBody>
          <a:bodyPr/>
          <a:lstStyle/>
          <a:p>
            <a:fld id="{7C7BE7C5-F07D-497E-B4CE-8727D7D6C643}" type="datetimeFigureOut">
              <a:rPr lang="en-IN" smtClean="0"/>
              <a:t>09-02-2022</a:t>
            </a:fld>
            <a:endParaRPr lang="en-IN"/>
          </a:p>
        </p:txBody>
      </p:sp>
      <p:sp>
        <p:nvSpPr>
          <p:cNvPr id="4" name="Footer Placeholder 3">
            <a:extLst>
              <a:ext uri="{FF2B5EF4-FFF2-40B4-BE49-F238E27FC236}">
                <a16:creationId xmlns:a16="http://schemas.microsoft.com/office/drawing/2014/main" id="{E3D92CED-22E9-411E-B76E-AC822C8F3A09}"/>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69DC661F-C2FF-4DF4-8114-A546AC76B04F}"/>
              </a:ext>
            </a:extLst>
          </p:cNvPr>
          <p:cNvSpPr>
            <a:spLocks noGrp="1"/>
          </p:cNvSpPr>
          <p:nvPr>
            <p:ph type="sldNum" sz="quarter" idx="12"/>
          </p:nvPr>
        </p:nvSpPr>
        <p:spPr/>
        <p:txBody>
          <a:bodyPr/>
          <a:lstStyle/>
          <a:p>
            <a:fld id="{4791D050-9D3C-4813-9806-5ED9BD365615}" type="slidenum">
              <a:rPr lang="en-IN" smtClean="0"/>
              <a:t>‹#›</a:t>
            </a:fld>
            <a:endParaRPr lang="en-IN"/>
          </a:p>
        </p:txBody>
      </p:sp>
    </p:spTree>
    <p:extLst>
      <p:ext uri="{BB962C8B-B14F-4D97-AF65-F5344CB8AC3E}">
        <p14:creationId xmlns:p14="http://schemas.microsoft.com/office/powerpoint/2010/main" val="1253126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1FBA629-76BA-4F18-8099-32F5C07EF228}"/>
              </a:ext>
            </a:extLst>
          </p:cNvPr>
          <p:cNvSpPr>
            <a:spLocks noGrp="1"/>
          </p:cNvSpPr>
          <p:nvPr>
            <p:ph type="dt" sz="half" idx="10"/>
          </p:nvPr>
        </p:nvSpPr>
        <p:spPr/>
        <p:txBody>
          <a:bodyPr/>
          <a:lstStyle/>
          <a:p>
            <a:fld id="{7C7BE7C5-F07D-497E-B4CE-8727D7D6C643}" type="datetimeFigureOut">
              <a:rPr lang="en-IN" smtClean="0"/>
              <a:t>09-02-2022</a:t>
            </a:fld>
            <a:endParaRPr lang="en-IN"/>
          </a:p>
        </p:txBody>
      </p:sp>
      <p:sp>
        <p:nvSpPr>
          <p:cNvPr id="3" name="Footer Placeholder 2">
            <a:extLst>
              <a:ext uri="{FF2B5EF4-FFF2-40B4-BE49-F238E27FC236}">
                <a16:creationId xmlns:a16="http://schemas.microsoft.com/office/drawing/2014/main" id="{1E54E3C4-D69A-4005-BC95-3564721B0F12}"/>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A15D8BA2-30D2-45C6-8460-CF98154B54D4}"/>
              </a:ext>
            </a:extLst>
          </p:cNvPr>
          <p:cNvSpPr>
            <a:spLocks noGrp="1"/>
          </p:cNvSpPr>
          <p:nvPr>
            <p:ph type="sldNum" sz="quarter" idx="12"/>
          </p:nvPr>
        </p:nvSpPr>
        <p:spPr/>
        <p:txBody>
          <a:bodyPr/>
          <a:lstStyle/>
          <a:p>
            <a:fld id="{4791D050-9D3C-4813-9806-5ED9BD365615}" type="slidenum">
              <a:rPr lang="en-IN" smtClean="0"/>
              <a:t>‹#›</a:t>
            </a:fld>
            <a:endParaRPr lang="en-IN"/>
          </a:p>
        </p:txBody>
      </p:sp>
    </p:spTree>
    <p:extLst>
      <p:ext uri="{BB962C8B-B14F-4D97-AF65-F5344CB8AC3E}">
        <p14:creationId xmlns:p14="http://schemas.microsoft.com/office/powerpoint/2010/main" val="5669963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11D217-5068-4422-9991-B85CBB8C4FB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259EFB0A-BFCB-42B2-BD04-0BB1CD3046A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D97A415D-7776-42FA-9659-14D541360FD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5E78AC6-A40D-447A-9ABC-0F3D7A51038C}"/>
              </a:ext>
            </a:extLst>
          </p:cNvPr>
          <p:cNvSpPr>
            <a:spLocks noGrp="1"/>
          </p:cNvSpPr>
          <p:nvPr>
            <p:ph type="dt" sz="half" idx="10"/>
          </p:nvPr>
        </p:nvSpPr>
        <p:spPr/>
        <p:txBody>
          <a:bodyPr/>
          <a:lstStyle/>
          <a:p>
            <a:fld id="{7C7BE7C5-F07D-497E-B4CE-8727D7D6C643}" type="datetimeFigureOut">
              <a:rPr lang="en-IN" smtClean="0"/>
              <a:t>09-02-2022</a:t>
            </a:fld>
            <a:endParaRPr lang="en-IN"/>
          </a:p>
        </p:txBody>
      </p:sp>
      <p:sp>
        <p:nvSpPr>
          <p:cNvPr id="6" name="Footer Placeholder 5">
            <a:extLst>
              <a:ext uri="{FF2B5EF4-FFF2-40B4-BE49-F238E27FC236}">
                <a16:creationId xmlns:a16="http://schemas.microsoft.com/office/drawing/2014/main" id="{682DD39C-F730-4225-9266-A7C2F8E1A689}"/>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D4DCA5AE-C6FD-4D46-BA75-CC884517FEFD}"/>
              </a:ext>
            </a:extLst>
          </p:cNvPr>
          <p:cNvSpPr>
            <a:spLocks noGrp="1"/>
          </p:cNvSpPr>
          <p:nvPr>
            <p:ph type="sldNum" sz="quarter" idx="12"/>
          </p:nvPr>
        </p:nvSpPr>
        <p:spPr/>
        <p:txBody>
          <a:bodyPr/>
          <a:lstStyle/>
          <a:p>
            <a:fld id="{4791D050-9D3C-4813-9806-5ED9BD365615}" type="slidenum">
              <a:rPr lang="en-IN" smtClean="0"/>
              <a:t>‹#›</a:t>
            </a:fld>
            <a:endParaRPr lang="en-IN"/>
          </a:p>
        </p:txBody>
      </p:sp>
    </p:spTree>
    <p:extLst>
      <p:ext uri="{BB962C8B-B14F-4D97-AF65-F5344CB8AC3E}">
        <p14:creationId xmlns:p14="http://schemas.microsoft.com/office/powerpoint/2010/main" val="31127185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EE09EB-3377-42AC-B967-C24E34FC4E7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80096BD0-B4EC-4F4C-9FC3-5D3C8B4D96E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A07A2426-6E6E-49B6-9FC9-DD36E49874A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EF79480-3F0D-46AF-BE32-56231679C018}"/>
              </a:ext>
            </a:extLst>
          </p:cNvPr>
          <p:cNvSpPr>
            <a:spLocks noGrp="1"/>
          </p:cNvSpPr>
          <p:nvPr>
            <p:ph type="dt" sz="half" idx="10"/>
          </p:nvPr>
        </p:nvSpPr>
        <p:spPr/>
        <p:txBody>
          <a:bodyPr/>
          <a:lstStyle/>
          <a:p>
            <a:fld id="{7C7BE7C5-F07D-497E-B4CE-8727D7D6C643}" type="datetimeFigureOut">
              <a:rPr lang="en-IN" smtClean="0"/>
              <a:t>09-02-2022</a:t>
            </a:fld>
            <a:endParaRPr lang="en-IN"/>
          </a:p>
        </p:txBody>
      </p:sp>
      <p:sp>
        <p:nvSpPr>
          <p:cNvPr id="6" name="Footer Placeholder 5">
            <a:extLst>
              <a:ext uri="{FF2B5EF4-FFF2-40B4-BE49-F238E27FC236}">
                <a16:creationId xmlns:a16="http://schemas.microsoft.com/office/drawing/2014/main" id="{E21F8AF1-CFC9-4ED4-A403-079F26B520FB}"/>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AEF22092-F123-44DB-A2BF-89EFA378CFA6}"/>
              </a:ext>
            </a:extLst>
          </p:cNvPr>
          <p:cNvSpPr>
            <a:spLocks noGrp="1"/>
          </p:cNvSpPr>
          <p:nvPr>
            <p:ph type="sldNum" sz="quarter" idx="12"/>
          </p:nvPr>
        </p:nvSpPr>
        <p:spPr/>
        <p:txBody>
          <a:bodyPr/>
          <a:lstStyle/>
          <a:p>
            <a:fld id="{4791D050-9D3C-4813-9806-5ED9BD365615}" type="slidenum">
              <a:rPr lang="en-IN" smtClean="0"/>
              <a:t>‹#›</a:t>
            </a:fld>
            <a:endParaRPr lang="en-IN"/>
          </a:p>
        </p:txBody>
      </p:sp>
    </p:spTree>
    <p:extLst>
      <p:ext uri="{BB962C8B-B14F-4D97-AF65-F5344CB8AC3E}">
        <p14:creationId xmlns:p14="http://schemas.microsoft.com/office/powerpoint/2010/main" val="35176595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1C8CD32-E942-4962-AAA9-1B9BD52EA29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38E3050E-AF11-419C-A1DF-9159DC1253C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A6BC8E43-4ECA-4995-8C36-FDE6ECD8386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C7BE7C5-F07D-497E-B4CE-8727D7D6C643}" type="datetimeFigureOut">
              <a:rPr lang="en-IN" smtClean="0"/>
              <a:t>09-02-2022</a:t>
            </a:fld>
            <a:endParaRPr lang="en-IN"/>
          </a:p>
        </p:txBody>
      </p:sp>
      <p:sp>
        <p:nvSpPr>
          <p:cNvPr id="5" name="Footer Placeholder 4">
            <a:extLst>
              <a:ext uri="{FF2B5EF4-FFF2-40B4-BE49-F238E27FC236}">
                <a16:creationId xmlns:a16="http://schemas.microsoft.com/office/drawing/2014/main" id="{75C2DDA1-3F11-4487-812A-DEED4C55AC5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49B82684-9E9A-4FCE-9675-B886383E2F7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91D050-9D3C-4813-9806-5ED9BD365615}" type="slidenum">
              <a:rPr lang="en-IN" smtClean="0"/>
              <a:t>‹#›</a:t>
            </a:fld>
            <a:endParaRPr lang="en-IN"/>
          </a:p>
        </p:txBody>
      </p:sp>
    </p:spTree>
    <p:extLst>
      <p:ext uri="{BB962C8B-B14F-4D97-AF65-F5344CB8AC3E}">
        <p14:creationId xmlns:p14="http://schemas.microsoft.com/office/powerpoint/2010/main" val="22698682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2.xml"/><Relationship Id="rId4" Type="http://schemas.openxmlformats.org/officeDocument/2006/relationships/comments" Target="../comments/commen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2.xml"/><Relationship Id="rId4" Type="http://schemas.openxmlformats.org/officeDocument/2006/relationships/comments" Target="../comments/commen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comments" Target="../comments/comment3.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comments" Target="../comments/comment4.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comments" Target="../comments/comment5.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comments" Target="../comments/comment6.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12.xml"/><Relationship Id="rId4" Type="http://schemas.openxmlformats.org/officeDocument/2006/relationships/comments" Target="../comments/comment7.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12.xml"/><Relationship Id="rId4" Type="http://schemas.openxmlformats.org/officeDocument/2006/relationships/comments" Target="../comments/commen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
          <p:cNvPicPr preferRelativeResize="0"/>
          <p:nvPr/>
        </p:nvPicPr>
        <p:blipFill rotWithShape="1">
          <a:blip r:embed="rId3">
            <a:alphaModFix/>
          </a:blip>
          <a:srcRect/>
          <a:stretch/>
        </p:blipFill>
        <p:spPr>
          <a:xfrm>
            <a:off x="1524000" y="5036854"/>
            <a:ext cx="9144000" cy="1821147"/>
          </a:xfrm>
          <a:prstGeom prst="rect">
            <a:avLst/>
          </a:prstGeom>
          <a:noFill/>
          <a:ln>
            <a:noFill/>
          </a:ln>
        </p:spPr>
      </p:pic>
      <p:pic>
        <p:nvPicPr>
          <p:cNvPr id="55" name="Google Shape;55;p1"/>
          <p:cNvPicPr preferRelativeResize="0"/>
          <p:nvPr/>
        </p:nvPicPr>
        <p:blipFill rotWithShape="1">
          <a:blip r:embed="rId4" cstate="print">
            <a:alphaModFix/>
          </a:blip>
          <a:srcRect/>
          <a:stretch/>
        </p:blipFill>
        <p:spPr>
          <a:xfrm>
            <a:off x="1746677" y="285635"/>
            <a:ext cx="1578401" cy="1044767"/>
          </a:xfrm>
          <a:prstGeom prst="rect">
            <a:avLst/>
          </a:prstGeom>
          <a:noFill/>
          <a:ln>
            <a:noFill/>
          </a:ln>
        </p:spPr>
      </p:pic>
      <p:sp>
        <p:nvSpPr>
          <p:cNvPr id="56" name="Google Shape;56;p1"/>
          <p:cNvSpPr txBox="1"/>
          <p:nvPr/>
        </p:nvSpPr>
        <p:spPr>
          <a:xfrm>
            <a:off x="7398275" y="131167"/>
            <a:ext cx="3176100" cy="1690000"/>
          </a:xfrm>
          <a:prstGeom prst="rect">
            <a:avLst/>
          </a:prstGeom>
          <a:noFill/>
          <a:ln>
            <a:noFill/>
          </a:ln>
        </p:spPr>
        <p:txBody>
          <a:bodyPr spcFirstLastPara="1" wrap="square" lIns="91425" tIns="91425" rIns="91425" bIns="91425" anchor="t" anchorCtr="0">
            <a:noAutofit/>
          </a:bodyPr>
          <a:lstStyle/>
          <a:p>
            <a:pPr>
              <a:buClr>
                <a:srgbClr val="000000"/>
              </a:buClr>
              <a:buSzPts val="1400"/>
            </a:pPr>
            <a:endParaRPr sz="1400">
              <a:solidFill>
                <a:srgbClr val="000000"/>
              </a:solidFill>
              <a:latin typeface="Arial"/>
              <a:ea typeface="Arial"/>
              <a:cs typeface="Arial"/>
              <a:sym typeface="Arial"/>
            </a:endParaRPr>
          </a:p>
        </p:txBody>
      </p:sp>
      <p:sp>
        <p:nvSpPr>
          <p:cNvPr id="57" name="Google Shape;57;p1"/>
          <p:cNvSpPr txBox="1"/>
          <p:nvPr/>
        </p:nvSpPr>
        <p:spPr>
          <a:xfrm>
            <a:off x="1524000" y="2743200"/>
            <a:ext cx="9144000" cy="2743200"/>
          </a:xfrm>
          <a:prstGeom prst="rect">
            <a:avLst/>
          </a:prstGeom>
          <a:noFill/>
          <a:ln>
            <a:noFill/>
          </a:ln>
        </p:spPr>
        <p:txBody>
          <a:bodyPr spcFirstLastPara="1" wrap="square" lIns="91425" tIns="91425" rIns="91425" bIns="91425" anchor="t" anchorCtr="0">
            <a:noAutofit/>
          </a:bodyPr>
          <a:lstStyle/>
          <a:p>
            <a:pPr>
              <a:buClr>
                <a:srgbClr val="000000"/>
              </a:buClr>
              <a:buSzPts val="1400"/>
            </a:pPr>
            <a:r>
              <a:rPr lang="en" sz="2000" b="1" dirty="0">
                <a:solidFill>
                  <a:srgbClr val="000000"/>
                </a:solidFill>
                <a:cs typeface="Calibri" pitchFamily="34" charset="0"/>
                <a:sym typeface="Arial"/>
              </a:rPr>
              <a:t>SESSION : 13</a:t>
            </a:r>
            <a:endParaRPr sz="2000" dirty="0">
              <a:cs typeface="Calibri" pitchFamily="34" charset="0"/>
            </a:endParaRPr>
          </a:p>
          <a:p>
            <a:pPr>
              <a:buClr>
                <a:srgbClr val="000000"/>
              </a:buClr>
              <a:buSzPts val="1400"/>
            </a:pPr>
            <a:r>
              <a:rPr lang="en" sz="2000" b="1" dirty="0">
                <a:solidFill>
                  <a:srgbClr val="000000"/>
                </a:solidFill>
                <a:cs typeface="Calibri" pitchFamily="34" charset="0"/>
                <a:sym typeface="Arial"/>
              </a:rPr>
              <a:t>CLASS : V</a:t>
            </a:r>
            <a:endParaRPr sz="2000" b="1" dirty="0">
              <a:solidFill>
                <a:srgbClr val="000000"/>
              </a:solidFill>
              <a:cs typeface="Calibri" pitchFamily="34" charset="0"/>
              <a:sym typeface="Arial"/>
            </a:endParaRPr>
          </a:p>
          <a:p>
            <a:pPr>
              <a:buClr>
                <a:srgbClr val="000000"/>
              </a:buClr>
              <a:buSzPts val="1400"/>
            </a:pPr>
            <a:r>
              <a:rPr lang="en" sz="2000" b="1" dirty="0">
                <a:solidFill>
                  <a:srgbClr val="000000"/>
                </a:solidFill>
                <a:cs typeface="Calibri" pitchFamily="34" charset="0"/>
                <a:sym typeface="Arial"/>
              </a:rPr>
              <a:t>SUBJECT : COMPUTER</a:t>
            </a:r>
          </a:p>
          <a:p>
            <a:pPr>
              <a:buClr>
                <a:srgbClr val="000000"/>
              </a:buClr>
              <a:buSzPts val="1400"/>
            </a:pPr>
            <a:r>
              <a:rPr lang="en-US" sz="2000" b="1" dirty="0">
                <a:cs typeface="Calibri" pitchFamily="34" charset="0"/>
              </a:rPr>
              <a:t>C</a:t>
            </a:r>
            <a:r>
              <a:rPr lang="en-US" sz="2000" b="1" dirty="0">
                <a:solidFill>
                  <a:srgbClr val="000000"/>
                </a:solidFill>
                <a:cs typeface="Calibri" pitchFamily="34" charset="0"/>
                <a:sym typeface="Arial"/>
              </a:rPr>
              <a:t>HAPTER NUMBER:5</a:t>
            </a:r>
          </a:p>
          <a:p>
            <a:pPr lvl="0">
              <a:buSzPts val="1400"/>
            </a:pPr>
            <a:r>
              <a:rPr lang="en-US" sz="2000" b="1" dirty="0">
                <a:solidFill>
                  <a:srgbClr val="000000"/>
                </a:solidFill>
                <a:cs typeface="Calibri" pitchFamily="34" charset="0"/>
                <a:sym typeface="Arial"/>
              </a:rPr>
              <a:t>CHAPTER NAME :MORE ON POWERPOINT 2016</a:t>
            </a:r>
            <a:endParaRPr lang="en-US" sz="2000" b="1" dirty="0">
              <a:cs typeface="Calibri" pitchFamily="34" charset="0"/>
            </a:endParaRPr>
          </a:p>
          <a:p>
            <a:r>
              <a:rPr lang="en-US" sz="2000" b="1" dirty="0">
                <a:solidFill>
                  <a:srgbClr val="000000"/>
                </a:solidFill>
                <a:cs typeface="Calibri" pitchFamily="34" charset="0"/>
                <a:sym typeface="Arial"/>
              </a:rPr>
              <a:t>SUBTOPIC : </a:t>
            </a:r>
            <a:r>
              <a:rPr lang="en-IN" sz="2000" b="1" dirty="0">
                <a:solidFill>
                  <a:srgbClr val="000000"/>
                </a:solidFill>
                <a:latin typeface="Calibri" panose="020F0502020204030204" pitchFamily="34" charset="0"/>
                <a:cs typeface="Calibri" pitchFamily="34" charset="0"/>
                <a:sym typeface="Arial"/>
              </a:rPr>
              <a:t>REVISION</a:t>
            </a:r>
            <a:endParaRPr lang="en-US" sz="2000" b="1" dirty="0">
              <a:solidFill>
                <a:srgbClr val="000000"/>
              </a:solidFill>
              <a:cs typeface="Calibri" pitchFamily="34" charset="0"/>
              <a:sym typeface="Arial"/>
            </a:endParaRPr>
          </a:p>
          <a:p>
            <a:r>
              <a:rPr lang="en-US" sz="2000" b="1" dirty="0">
                <a:solidFill>
                  <a:srgbClr val="000000"/>
                </a:solidFill>
                <a:cs typeface="Calibri" pitchFamily="34" charset="0"/>
                <a:sym typeface="Arial"/>
              </a:rPr>
              <a:t> </a:t>
            </a:r>
          </a:p>
        </p:txBody>
      </p:sp>
    </p:spTree>
  </p:cSld>
  <p:clrMapOvr>
    <a:masterClrMapping/>
  </p:clrMapOvr>
  <p:transition spd="slow">
    <p:wip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pic>
        <p:nvPicPr>
          <p:cNvPr id="97" name="Google Shape;97;p7"/>
          <p:cNvPicPr preferRelativeResize="0"/>
          <p:nvPr/>
        </p:nvPicPr>
        <p:blipFill rotWithShape="1">
          <a:blip r:embed="rId3" cstate="print">
            <a:alphaModFix/>
          </a:blip>
          <a:srcRect/>
          <a:stretch/>
        </p:blipFill>
        <p:spPr>
          <a:xfrm>
            <a:off x="9435474" y="-76200"/>
            <a:ext cx="1232526" cy="815833"/>
          </a:xfrm>
          <a:prstGeom prst="rect">
            <a:avLst/>
          </a:prstGeom>
          <a:noFill/>
          <a:ln>
            <a:noFill/>
          </a:ln>
        </p:spPr>
      </p:pic>
      <p:sp>
        <p:nvSpPr>
          <p:cNvPr id="98" name="Google Shape;98;p7"/>
          <p:cNvSpPr txBox="1"/>
          <p:nvPr/>
        </p:nvSpPr>
        <p:spPr>
          <a:xfrm>
            <a:off x="2145425" y="991333"/>
            <a:ext cx="7801200" cy="4749600"/>
          </a:xfrm>
          <a:prstGeom prst="rect">
            <a:avLst/>
          </a:prstGeom>
          <a:noFill/>
          <a:ln>
            <a:noFill/>
          </a:ln>
        </p:spPr>
        <p:txBody>
          <a:bodyPr spcFirstLastPara="1" wrap="square" lIns="91425" tIns="91425" rIns="91425" bIns="91425" anchor="ctr" anchorCtr="0">
            <a:noAutofit/>
          </a:bodyPr>
          <a:lstStyle/>
          <a:p>
            <a:pPr marL="457200" algn="ctr">
              <a:lnSpc>
                <a:spcPct val="115000"/>
              </a:lnSpc>
              <a:buClr>
                <a:srgbClr val="000000"/>
              </a:buClr>
              <a:buSzPts val="4000"/>
            </a:pPr>
            <a:r>
              <a:rPr lang="en" sz="4000" b="1">
                <a:solidFill>
                  <a:srgbClr val="000000"/>
                </a:solidFill>
                <a:latin typeface="Arial"/>
                <a:ea typeface="Arial"/>
                <a:cs typeface="Arial"/>
                <a:sym typeface="Arial"/>
              </a:rPr>
              <a:t>THANKING YOU</a:t>
            </a:r>
            <a:endParaRPr sz="4000" b="1">
              <a:solidFill>
                <a:srgbClr val="000000"/>
              </a:solidFill>
              <a:latin typeface="Arial"/>
              <a:ea typeface="Arial"/>
              <a:cs typeface="Arial"/>
              <a:sym typeface="Arial"/>
            </a:endParaRPr>
          </a:p>
          <a:p>
            <a:pPr marL="457200" algn="ctr">
              <a:lnSpc>
                <a:spcPct val="115000"/>
              </a:lnSpc>
              <a:buClr>
                <a:srgbClr val="000000"/>
              </a:buClr>
              <a:buSzPts val="4000"/>
            </a:pPr>
            <a:r>
              <a:rPr lang="en" sz="4000" b="1">
                <a:solidFill>
                  <a:srgbClr val="FF0000"/>
                </a:solidFill>
                <a:latin typeface="Arial"/>
                <a:ea typeface="Arial"/>
                <a:cs typeface="Arial"/>
                <a:sym typeface="Arial"/>
              </a:rPr>
              <a:t>ODM EDUCATIONAL GROUP</a:t>
            </a:r>
            <a:endParaRPr sz="4000" b="1">
              <a:solidFill>
                <a:srgbClr val="FF0000"/>
              </a:solidFill>
              <a:latin typeface="Arial"/>
              <a:ea typeface="Arial"/>
              <a:cs typeface="Arial"/>
              <a:sym typeface="Arial"/>
            </a:endParaRPr>
          </a:p>
          <a:p>
            <a:pPr>
              <a:buClr>
                <a:srgbClr val="000000"/>
              </a:buClr>
              <a:buSzPts val="1400"/>
            </a:pPr>
            <a:endParaRPr sz="1400">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9435474" y="1"/>
            <a:ext cx="1232526" cy="815833"/>
          </a:xfrm>
          <a:prstGeom prst="rect">
            <a:avLst/>
          </a:prstGeom>
          <a:noFill/>
          <a:ln>
            <a:noFill/>
          </a:ln>
        </p:spPr>
      </p:pic>
      <p:sp>
        <p:nvSpPr>
          <p:cNvPr id="91" name="Google Shape;91;p6"/>
          <p:cNvSpPr txBox="1"/>
          <p:nvPr/>
        </p:nvSpPr>
        <p:spPr>
          <a:xfrm>
            <a:off x="1752600" y="304800"/>
            <a:ext cx="8688300" cy="1041200"/>
          </a:xfrm>
          <a:prstGeom prst="rect">
            <a:avLst/>
          </a:prstGeom>
          <a:noFill/>
          <a:ln>
            <a:noFill/>
          </a:ln>
        </p:spPr>
        <p:txBody>
          <a:bodyPr spcFirstLastPara="1" wrap="square" lIns="91425" tIns="91425" rIns="91425" bIns="91425" anchor="t" anchorCtr="0">
            <a:noAutofit/>
          </a:bodyPr>
          <a:lstStyle/>
          <a:p>
            <a:pPr>
              <a:buClr>
                <a:srgbClr val="000000"/>
              </a:buClr>
              <a:buSzPts val="2200"/>
            </a:pPr>
            <a:r>
              <a:rPr lang="en" sz="2200" b="1" dirty="0">
                <a:solidFill>
                  <a:srgbClr val="FF0000"/>
                </a:solidFill>
                <a:latin typeface="Arial"/>
                <a:ea typeface="Arial"/>
                <a:cs typeface="Arial"/>
                <a:sym typeface="Arial"/>
              </a:rPr>
              <a:t>LEARNING OBJECTIVE:</a:t>
            </a:r>
            <a:endParaRPr sz="2200" b="1">
              <a:solidFill>
                <a:srgbClr val="FF0000"/>
              </a:solidFill>
              <a:latin typeface="Arial"/>
              <a:ea typeface="Arial"/>
              <a:cs typeface="Arial"/>
              <a:sym typeface="Arial"/>
            </a:endParaRPr>
          </a:p>
        </p:txBody>
      </p:sp>
      <p:sp>
        <p:nvSpPr>
          <p:cNvPr id="92" name="Google Shape;92;p6"/>
          <p:cNvSpPr txBox="1"/>
          <p:nvPr/>
        </p:nvSpPr>
        <p:spPr>
          <a:xfrm>
            <a:off x="1702082" y="1286313"/>
            <a:ext cx="8965918" cy="3852800"/>
          </a:xfrm>
          <a:prstGeom prst="rect">
            <a:avLst/>
          </a:prstGeom>
          <a:noFill/>
          <a:ln>
            <a:noFill/>
          </a:ln>
        </p:spPr>
        <p:txBody>
          <a:bodyPr spcFirstLastPara="1" wrap="square" lIns="91425" tIns="91425" rIns="91425" bIns="91425" anchor="t" anchorCtr="0">
            <a:noAutofit/>
          </a:bodyPr>
          <a:lstStyle/>
          <a:p>
            <a:r>
              <a:rPr lang="en-US" sz="2400" b="1" dirty="0">
                <a:latin typeface="Calibri" pitchFamily="34" charset="0"/>
                <a:cs typeface="Calibri" pitchFamily="34" charset="0"/>
              </a:rPr>
              <a:t>To enable students to </a:t>
            </a:r>
            <a:r>
              <a:rPr lang="en-IN" sz="2400" b="1" dirty="0">
                <a:latin typeface="Calibri" pitchFamily="34" charset="0"/>
                <a:cs typeface="Calibri" pitchFamily="34" charset="0"/>
              </a:rPr>
              <a:t>revise on the chapter</a:t>
            </a:r>
            <a:r>
              <a:rPr lang="en-US" sz="2400" b="1" dirty="0">
                <a:solidFill>
                  <a:srgbClr val="000000"/>
                </a:solidFill>
                <a:latin typeface="Calibri" pitchFamily="34" charset="0"/>
                <a:cs typeface="Calibri" pitchFamily="34" charset="0"/>
                <a:sym typeface="Calibri"/>
              </a:rPr>
              <a:t>.</a:t>
            </a:r>
            <a:endParaRPr lang="en-US" sz="2400" b="1" dirty="0">
              <a:solidFill>
                <a:srgbClr val="000000"/>
              </a:solidFill>
              <a:cs typeface="Calibri" pitchFamily="34" charset="0"/>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9435474" y="1"/>
            <a:ext cx="1232526" cy="815833"/>
          </a:xfrm>
          <a:prstGeom prst="rect">
            <a:avLst/>
          </a:prstGeom>
          <a:noFill/>
          <a:ln>
            <a:noFill/>
          </a:ln>
        </p:spPr>
      </p:pic>
      <p:sp>
        <p:nvSpPr>
          <p:cNvPr id="92" name="Google Shape;92;p6"/>
          <p:cNvSpPr txBox="1"/>
          <p:nvPr/>
        </p:nvSpPr>
        <p:spPr>
          <a:xfrm>
            <a:off x="0" y="265044"/>
            <a:ext cx="11873948" cy="6288156"/>
          </a:xfrm>
          <a:prstGeom prst="rect">
            <a:avLst/>
          </a:prstGeom>
          <a:noFill/>
          <a:ln>
            <a:noFill/>
          </a:ln>
        </p:spPr>
        <p:txBody>
          <a:bodyPr spcFirstLastPara="1" wrap="square" lIns="91425" tIns="91425" rIns="91425" bIns="91425" anchor="t" anchorCtr="0">
            <a:noAutofit/>
          </a:bodyPr>
          <a:lstStyle/>
          <a:p>
            <a:pPr algn="just">
              <a:lnSpc>
                <a:spcPts val="2000"/>
              </a:lnSpc>
              <a:spcBef>
                <a:spcPts val="600"/>
              </a:spcBef>
              <a:spcAft>
                <a:spcPts val="600"/>
              </a:spcAft>
            </a:pPr>
            <a:r>
              <a:rPr lang="en-US" sz="1800" b="1" dirty="0">
                <a:effectLst/>
                <a:latin typeface="Calibri" panose="020F0502020204030204" pitchFamily="34" charset="0"/>
                <a:ea typeface="Times New Roman" panose="02020603050405020304" pitchFamily="18" charset="0"/>
                <a:cs typeface="Calibri" panose="020F0502020204030204" pitchFamily="34" charset="0"/>
              </a:rPr>
              <a:t>	</a:t>
            </a:r>
            <a:r>
              <a:rPr lang="en-US" sz="4000" b="1"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Answer in one word :</a:t>
            </a:r>
            <a:endParaRPr lang="en-IN" sz="40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514350" indent="-514350" algn="just">
              <a:lnSpc>
                <a:spcPct val="150000"/>
              </a:lnSpc>
              <a:spcBef>
                <a:spcPts val="600"/>
              </a:spcBef>
              <a:spcAft>
                <a:spcPts val="600"/>
              </a:spcAft>
              <a:buFont typeface="+mj-lt"/>
              <a:buAutoNum type="arabicPeriod"/>
            </a:pPr>
            <a:r>
              <a:rPr lang="en-US" sz="2800" dirty="0">
                <a:latin typeface="Calibri" panose="020F0502020204030204" pitchFamily="34" charset="0"/>
                <a:ea typeface="Times New Roman" panose="02020603050405020304" pitchFamily="18" charset="0"/>
                <a:cs typeface="Calibri" panose="020F0502020204030204" pitchFamily="34" charset="0"/>
              </a:rPr>
              <a:t>What is an organized arrangement of text in the form of rows and columns?</a:t>
            </a:r>
            <a:endParaRPr lang="en-US" sz="2800" dirty="0">
              <a:effectLst/>
              <a:latin typeface="Calibri" panose="020F0502020204030204" pitchFamily="34" charset="0"/>
              <a:ea typeface="Times New Roman" panose="02020603050405020304" pitchFamily="18" charset="0"/>
              <a:cs typeface="Calibri" panose="020F0502020204030204" pitchFamily="34" charset="0"/>
            </a:endParaRPr>
          </a:p>
          <a:p>
            <a:pPr marL="514350" indent="-514350" algn="just">
              <a:lnSpc>
                <a:spcPct val="150000"/>
              </a:lnSpc>
              <a:spcBef>
                <a:spcPts val="600"/>
              </a:spcBef>
              <a:spcAft>
                <a:spcPts val="600"/>
              </a:spcAft>
              <a:buFont typeface="+mj-lt"/>
              <a:buAutoNum type="arabicPeriod"/>
            </a:pPr>
            <a:r>
              <a:rPr lang="en-US" sz="2800" dirty="0">
                <a:latin typeface="Calibri" panose="020F0502020204030204" pitchFamily="34" charset="0"/>
                <a:ea typeface="Times New Roman" panose="02020603050405020304" pitchFamily="18" charset="0"/>
                <a:cs typeface="Calibri" panose="020F0502020204030204" pitchFamily="34" charset="0"/>
              </a:rPr>
              <a:t>What are the two keys, using which we can move to the adjoining cell in a table? </a:t>
            </a:r>
          </a:p>
          <a:p>
            <a:pPr marL="514350" indent="-514350" algn="just">
              <a:lnSpc>
                <a:spcPct val="150000"/>
              </a:lnSpc>
              <a:spcBef>
                <a:spcPts val="600"/>
              </a:spcBef>
              <a:spcAft>
                <a:spcPts val="600"/>
              </a:spcAft>
              <a:buFont typeface="+mj-lt"/>
              <a:buAutoNum type="arabicPeriod"/>
            </a:pPr>
            <a:r>
              <a:rPr lang="en-US" sz="2800" dirty="0">
                <a:latin typeface="Calibri" panose="020F0502020204030204" pitchFamily="34" charset="0"/>
                <a:ea typeface="Times New Roman" panose="02020603050405020304" pitchFamily="18" charset="0"/>
                <a:cs typeface="Calibri" panose="020F0502020204030204" pitchFamily="34" charset="0"/>
              </a:rPr>
              <a:t>What are the two keys which are used to move to the previous cell</a:t>
            </a:r>
            <a:r>
              <a:rPr lang="en-US" sz="2800" dirty="0">
                <a:effectLst/>
                <a:latin typeface="Calibri" panose="020F0502020204030204" pitchFamily="34" charset="0"/>
                <a:ea typeface="Times New Roman" panose="02020603050405020304" pitchFamily="18" charset="0"/>
                <a:cs typeface="Calibri" panose="020F0502020204030204" pitchFamily="34" charset="0"/>
              </a:rPr>
              <a:t>?</a:t>
            </a:r>
          </a:p>
          <a:p>
            <a:pPr marL="514350" indent="-514350" algn="just">
              <a:lnSpc>
                <a:spcPct val="150000"/>
              </a:lnSpc>
              <a:spcBef>
                <a:spcPts val="600"/>
              </a:spcBef>
              <a:spcAft>
                <a:spcPts val="600"/>
              </a:spcAft>
              <a:buFont typeface="+mj-lt"/>
              <a:buAutoNum type="arabicPeriod"/>
            </a:pPr>
            <a:r>
              <a:rPr lang="en-US" sz="2800" dirty="0">
                <a:latin typeface="Calibri" panose="020F0502020204030204" pitchFamily="34" charset="0"/>
                <a:ea typeface="Times New Roman" panose="02020603050405020304" pitchFamily="18" charset="0"/>
                <a:cs typeface="Calibri" panose="020F0502020204030204" pitchFamily="34" charset="0"/>
              </a:rPr>
              <a:t>Which action is used </a:t>
            </a:r>
            <a:r>
              <a:rPr lang="en-US" sz="2800">
                <a:latin typeface="Calibri" panose="020F0502020204030204" pitchFamily="34" charset="0"/>
                <a:ea typeface="Times New Roman" panose="02020603050405020304" pitchFamily="18" charset="0"/>
                <a:cs typeface="Calibri" panose="020F0502020204030204" pitchFamily="34" charset="0"/>
              </a:rPr>
              <a:t>to select </a:t>
            </a:r>
            <a:r>
              <a:rPr lang="en-US" sz="2800" dirty="0">
                <a:latin typeface="Calibri" panose="020F0502020204030204" pitchFamily="34" charset="0"/>
                <a:ea typeface="Times New Roman" panose="02020603050405020304" pitchFamily="18" charset="0"/>
                <a:cs typeface="Calibri" panose="020F0502020204030204" pitchFamily="34" charset="0"/>
              </a:rPr>
              <a:t>on a cell?</a:t>
            </a:r>
            <a:r>
              <a:rPr lang="en-US" sz="2800" dirty="0">
                <a:effectLst/>
                <a:latin typeface="Calibri" panose="020F0502020204030204" pitchFamily="34" charset="0"/>
                <a:ea typeface="Times New Roman" panose="02020603050405020304" pitchFamily="18" charset="0"/>
                <a:cs typeface="Calibri" panose="020F0502020204030204" pitchFamily="34" charset="0"/>
              </a:rPr>
              <a:t> 	</a:t>
            </a:r>
          </a:p>
          <a:p>
            <a:pPr marL="514350" indent="-514350" algn="just">
              <a:lnSpc>
                <a:spcPct val="150000"/>
              </a:lnSpc>
              <a:spcBef>
                <a:spcPts val="600"/>
              </a:spcBef>
              <a:spcAft>
                <a:spcPts val="600"/>
              </a:spcAft>
              <a:buFont typeface="+mj-lt"/>
              <a:buAutoNum type="arabicPeriod"/>
            </a:pPr>
            <a:r>
              <a:rPr lang="en-US" sz="2800" dirty="0">
                <a:solidFill>
                  <a:srgbClr val="000000"/>
                </a:solidFill>
                <a:latin typeface="Calibri" panose="020F0502020204030204" pitchFamily="34" charset="0"/>
                <a:ea typeface="Calibri"/>
                <a:cs typeface="Calibri" panose="020F0502020204030204" pitchFamily="34" charset="0"/>
                <a:sym typeface="Calibri"/>
              </a:rPr>
              <a:t>Which view displays only the text in our slides?</a:t>
            </a:r>
            <a:endParaRPr lang="en-US" sz="2400" dirty="0">
              <a:solidFill>
                <a:srgbClr val="000000"/>
              </a:solidFill>
              <a:latin typeface="Calibri" pitchFamily="34" charset="0"/>
              <a:ea typeface="Calibri"/>
              <a:cs typeface="Calibri" pitchFamily="34" charset="0"/>
              <a:sym typeface="Calibri"/>
            </a:endParaRPr>
          </a:p>
        </p:txBody>
      </p:sp>
      <p:sp>
        <p:nvSpPr>
          <p:cNvPr id="11" name="TextBox 10">
            <a:extLst>
              <a:ext uri="{FF2B5EF4-FFF2-40B4-BE49-F238E27FC236}">
                <a16:creationId xmlns:a16="http://schemas.microsoft.com/office/drawing/2014/main" id="{B71AEF65-742E-4588-850E-EA42D33F91EC}"/>
              </a:ext>
            </a:extLst>
          </p:cNvPr>
          <p:cNvSpPr txBox="1"/>
          <p:nvPr/>
        </p:nvSpPr>
        <p:spPr>
          <a:xfrm>
            <a:off x="2688581" y="1345646"/>
            <a:ext cx="1896670" cy="523220"/>
          </a:xfrm>
          <a:prstGeom prst="rect">
            <a:avLst/>
          </a:prstGeom>
          <a:noFill/>
        </p:spPr>
        <p:txBody>
          <a:bodyPr wrap="square" rtlCol="0">
            <a:spAutoFit/>
          </a:bodyPr>
          <a:lstStyle/>
          <a:p>
            <a:r>
              <a:rPr lang="en-US" sz="2800" b="1" u="sng" dirty="0">
                <a:solidFill>
                  <a:srgbClr val="FF0000"/>
                </a:solidFill>
                <a:latin typeface="Calibri" panose="020F0502020204030204" pitchFamily="34" charset="0"/>
                <a:cs typeface="Calibri" panose="020F0502020204030204" pitchFamily="34" charset="0"/>
              </a:rPr>
              <a:t>Table </a:t>
            </a:r>
            <a:endParaRPr lang="en-IN" sz="2800" dirty="0">
              <a:solidFill>
                <a:srgbClr val="FF0000"/>
              </a:solidFill>
            </a:endParaRPr>
          </a:p>
        </p:txBody>
      </p:sp>
      <p:sp>
        <p:nvSpPr>
          <p:cNvPr id="12" name="TextBox 11">
            <a:extLst>
              <a:ext uri="{FF2B5EF4-FFF2-40B4-BE49-F238E27FC236}">
                <a16:creationId xmlns:a16="http://schemas.microsoft.com/office/drawing/2014/main" id="{94994489-3549-4856-9C50-45F5A5E9EA18}"/>
              </a:ext>
            </a:extLst>
          </p:cNvPr>
          <p:cNvSpPr txBox="1"/>
          <p:nvPr/>
        </p:nvSpPr>
        <p:spPr>
          <a:xfrm>
            <a:off x="2821100" y="2262997"/>
            <a:ext cx="4215804" cy="523220"/>
          </a:xfrm>
          <a:prstGeom prst="rect">
            <a:avLst/>
          </a:prstGeom>
          <a:noFill/>
        </p:spPr>
        <p:txBody>
          <a:bodyPr wrap="square" rtlCol="0">
            <a:spAutoFit/>
          </a:bodyPr>
          <a:lstStyle/>
          <a:p>
            <a:r>
              <a:rPr lang="en-US" sz="2800" b="1" u="sng" dirty="0">
                <a:solidFill>
                  <a:srgbClr val="FF0000"/>
                </a:solidFill>
                <a:latin typeface="Calibri" panose="020F0502020204030204" pitchFamily="34" charset="0"/>
                <a:cs typeface="Calibri" panose="020F0502020204030204" pitchFamily="34" charset="0"/>
              </a:rPr>
              <a:t>Tab key or Right arrow key</a:t>
            </a:r>
            <a:endParaRPr lang="en-IN" sz="2800" dirty="0">
              <a:solidFill>
                <a:srgbClr val="FF0000"/>
              </a:solidFill>
            </a:endParaRPr>
          </a:p>
        </p:txBody>
      </p:sp>
      <p:sp>
        <p:nvSpPr>
          <p:cNvPr id="13" name="TextBox 12">
            <a:extLst>
              <a:ext uri="{FF2B5EF4-FFF2-40B4-BE49-F238E27FC236}">
                <a16:creationId xmlns:a16="http://schemas.microsoft.com/office/drawing/2014/main" id="{5B995AFA-03C4-4DE6-BAE4-C8CC68E41BDF}"/>
              </a:ext>
            </a:extLst>
          </p:cNvPr>
          <p:cNvSpPr txBox="1"/>
          <p:nvPr/>
        </p:nvSpPr>
        <p:spPr>
          <a:xfrm>
            <a:off x="6491956" y="3465443"/>
            <a:ext cx="5196462" cy="523220"/>
          </a:xfrm>
          <a:prstGeom prst="rect">
            <a:avLst/>
          </a:prstGeom>
          <a:noFill/>
        </p:spPr>
        <p:txBody>
          <a:bodyPr wrap="square" rtlCol="0">
            <a:spAutoFit/>
          </a:bodyPr>
          <a:lstStyle/>
          <a:p>
            <a:r>
              <a:rPr lang="en-US" sz="2800" b="1" u="sng" dirty="0">
                <a:solidFill>
                  <a:srgbClr val="FF0000"/>
                </a:solidFill>
                <a:latin typeface="Calibri" panose="020F0502020204030204" pitchFamily="34" charset="0"/>
                <a:cs typeface="Calibri" panose="020F0502020204030204" pitchFamily="34" charset="0"/>
              </a:rPr>
              <a:t>Shift + Tab key or Left arrow key</a:t>
            </a:r>
            <a:endParaRPr lang="en-IN" sz="2800" dirty="0">
              <a:solidFill>
                <a:srgbClr val="FF0000"/>
              </a:solidFill>
            </a:endParaRPr>
          </a:p>
        </p:txBody>
      </p:sp>
      <p:sp>
        <p:nvSpPr>
          <p:cNvPr id="14" name="TextBox 13">
            <a:extLst>
              <a:ext uri="{FF2B5EF4-FFF2-40B4-BE49-F238E27FC236}">
                <a16:creationId xmlns:a16="http://schemas.microsoft.com/office/drawing/2014/main" id="{CD7CE912-660B-4F9C-91AD-2726EF3F8034}"/>
              </a:ext>
            </a:extLst>
          </p:cNvPr>
          <p:cNvSpPr txBox="1"/>
          <p:nvPr/>
        </p:nvSpPr>
        <p:spPr>
          <a:xfrm>
            <a:off x="3427790" y="4260950"/>
            <a:ext cx="3463339" cy="523220"/>
          </a:xfrm>
          <a:prstGeom prst="rect">
            <a:avLst/>
          </a:prstGeom>
          <a:noFill/>
        </p:spPr>
        <p:txBody>
          <a:bodyPr wrap="square" rtlCol="0">
            <a:spAutoFit/>
          </a:bodyPr>
          <a:lstStyle/>
          <a:p>
            <a:r>
              <a:rPr lang="en-US" sz="2800" b="1" u="sng" dirty="0">
                <a:solidFill>
                  <a:srgbClr val="FF0000"/>
                </a:solidFill>
                <a:latin typeface="Calibri" panose="020F0502020204030204" pitchFamily="34" charset="0"/>
                <a:cs typeface="Calibri" panose="020F0502020204030204" pitchFamily="34" charset="0"/>
              </a:rPr>
              <a:t>Triple click in the cell</a:t>
            </a:r>
            <a:endParaRPr lang="en-IN" sz="2800" dirty="0">
              <a:solidFill>
                <a:srgbClr val="FF0000"/>
              </a:solidFill>
            </a:endParaRPr>
          </a:p>
        </p:txBody>
      </p:sp>
      <p:sp>
        <p:nvSpPr>
          <p:cNvPr id="9" name="TextBox 8">
            <a:extLst>
              <a:ext uri="{FF2B5EF4-FFF2-40B4-BE49-F238E27FC236}">
                <a16:creationId xmlns:a16="http://schemas.microsoft.com/office/drawing/2014/main" id="{C70607FF-6A22-499A-8EF1-59C629A7D97E}"/>
              </a:ext>
            </a:extLst>
          </p:cNvPr>
          <p:cNvSpPr txBox="1"/>
          <p:nvPr/>
        </p:nvSpPr>
        <p:spPr>
          <a:xfrm>
            <a:off x="7650869" y="4784170"/>
            <a:ext cx="3463339" cy="523220"/>
          </a:xfrm>
          <a:prstGeom prst="rect">
            <a:avLst/>
          </a:prstGeom>
          <a:noFill/>
        </p:spPr>
        <p:txBody>
          <a:bodyPr wrap="square" rtlCol="0">
            <a:spAutoFit/>
          </a:bodyPr>
          <a:lstStyle/>
          <a:p>
            <a:r>
              <a:rPr lang="en-US" sz="2800" b="1" u="sng" dirty="0">
                <a:solidFill>
                  <a:srgbClr val="FF0000"/>
                </a:solidFill>
                <a:latin typeface="Calibri" panose="020F0502020204030204" pitchFamily="34" charset="0"/>
                <a:cs typeface="Calibri" panose="020F0502020204030204" pitchFamily="34" charset="0"/>
              </a:rPr>
              <a:t>Outline view</a:t>
            </a:r>
            <a:endParaRPr lang="en-IN" sz="2800" dirty="0">
              <a:solidFill>
                <a:srgbClr val="FF0000"/>
              </a:solidFill>
            </a:endParaRPr>
          </a:p>
        </p:txBody>
      </p:sp>
    </p:spTree>
    <p:extLst>
      <p:ext uri="{BB962C8B-B14F-4D97-AF65-F5344CB8AC3E}">
        <p14:creationId xmlns:p14="http://schemas.microsoft.com/office/powerpoint/2010/main" val="10354468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2">
                                            <p:txEl>
                                              <p:pRg st="1" end="1"/>
                                            </p:txEl>
                                          </p:spTgt>
                                        </p:tgtEl>
                                        <p:attrNameLst>
                                          <p:attrName>style.visibility</p:attrName>
                                        </p:attrNameLst>
                                      </p:cBhvr>
                                      <p:to>
                                        <p:strVal val="visible"/>
                                      </p:to>
                                    </p:set>
                                    <p:anim calcmode="lin" valueType="num">
                                      <p:cBhvr additive="base">
                                        <p:cTn id="7" dur="500" fill="hold"/>
                                        <p:tgtEl>
                                          <p:spTgt spid="9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92">
                                            <p:txEl>
                                              <p:pRg st="2" end="2"/>
                                            </p:txEl>
                                          </p:spTgt>
                                        </p:tgtEl>
                                        <p:attrNameLst>
                                          <p:attrName>style.visibility</p:attrName>
                                        </p:attrNameLst>
                                      </p:cBhvr>
                                      <p:to>
                                        <p:strVal val="visible"/>
                                      </p:to>
                                    </p:set>
                                    <p:anim calcmode="lin" valueType="num">
                                      <p:cBhvr additive="base">
                                        <p:cTn id="13" dur="500" fill="hold"/>
                                        <p:tgtEl>
                                          <p:spTgt spid="9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92">
                                            <p:txEl>
                                              <p:pRg st="3" end="3"/>
                                            </p:txEl>
                                          </p:spTgt>
                                        </p:tgtEl>
                                        <p:attrNameLst>
                                          <p:attrName>style.visibility</p:attrName>
                                        </p:attrNameLst>
                                      </p:cBhvr>
                                      <p:to>
                                        <p:strVal val="visible"/>
                                      </p:to>
                                    </p:set>
                                    <p:anim calcmode="lin" valueType="num">
                                      <p:cBhvr additive="base">
                                        <p:cTn id="19" dur="500" fill="hold"/>
                                        <p:tgtEl>
                                          <p:spTgt spid="9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92">
                                            <p:txEl>
                                              <p:pRg st="4" end="4"/>
                                            </p:txEl>
                                          </p:spTgt>
                                        </p:tgtEl>
                                        <p:attrNameLst>
                                          <p:attrName>style.visibility</p:attrName>
                                        </p:attrNameLst>
                                      </p:cBhvr>
                                      <p:to>
                                        <p:strVal val="visible"/>
                                      </p:to>
                                    </p:set>
                                    <p:anim calcmode="lin" valueType="num">
                                      <p:cBhvr additive="base">
                                        <p:cTn id="25" dur="500" fill="hold"/>
                                        <p:tgtEl>
                                          <p:spTgt spid="9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92">
                                            <p:txEl>
                                              <p:pRg st="5" end="5"/>
                                            </p:txEl>
                                          </p:spTgt>
                                        </p:tgtEl>
                                        <p:attrNameLst>
                                          <p:attrName>style.visibility</p:attrName>
                                        </p:attrNameLst>
                                      </p:cBhvr>
                                      <p:to>
                                        <p:strVal val="visible"/>
                                      </p:to>
                                    </p:set>
                                    <p:anim calcmode="lin" valueType="num">
                                      <p:cBhvr additive="base">
                                        <p:cTn id="31" dur="500" fill="hold"/>
                                        <p:tgtEl>
                                          <p:spTgt spid="9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9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 calcmode="lin" valueType="num">
                                      <p:cBhvr additive="base">
                                        <p:cTn id="37" dur="500" fill="hold"/>
                                        <p:tgtEl>
                                          <p:spTgt spid="11"/>
                                        </p:tgtEl>
                                        <p:attrNameLst>
                                          <p:attrName>ppt_x</p:attrName>
                                        </p:attrNameLst>
                                      </p:cBhvr>
                                      <p:tavLst>
                                        <p:tav tm="0">
                                          <p:val>
                                            <p:strVal val="#ppt_x"/>
                                          </p:val>
                                        </p:tav>
                                        <p:tav tm="100000">
                                          <p:val>
                                            <p:strVal val="#ppt_x"/>
                                          </p:val>
                                        </p:tav>
                                      </p:tavLst>
                                    </p:anim>
                                    <p:anim calcmode="lin" valueType="num">
                                      <p:cBhvr additive="base">
                                        <p:cTn id="3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2"/>
                                        </p:tgtEl>
                                        <p:attrNameLst>
                                          <p:attrName>style.visibility</p:attrName>
                                        </p:attrNameLst>
                                      </p:cBhvr>
                                      <p:to>
                                        <p:strVal val="visible"/>
                                      </p:to>
                                    </p:set>
                                    <p:anim calcmode="lin" valueType="num">
                                      <p:cBhvr additive="base">
                                        <p:cTn id="43" dur="500" fill="hold"/>
                                        <p:tgtEl>
                                          <p:spTgt spid="12"/>
                                        </p:tgtEl>
                                        <p:attrNameLst>
                                          <p:attrName>ppt_x</p:attrName>
                                        </p:attrNameLst>
                                      </p:cBhvr>
                                      <p:tavLst>
                                        <p:tav tm="0">
                                          <p:val>
                                            <p:strVal val="#ppt_x"/>
                                          </p:val>
                                        </p:tav>
                                        <p:tav tm="100000">
                                          <p:val>
                                            <p:strVal val="#ppt_x"/>
                                          </p:val>
                                        </p:tav>
                                      </p:tavLst>
                                    </p:anim>
                                    <p:anim calcmode="lin" valueType="num">
                                      <p:cBhvr additive="base">
                                        <p:cTn id="4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3"/>
                                        </p:tgtEl>
                                        <p:attrNameLst>
                                          <p:attrName>style.visibility</p:attrName>
                                        </p:attrNameLst>
                                      </p:cBhvr>
                                      <p:to>
                                        <p:strVal val="visible"/>
                                      </p:to>
                                    </p:set>
                                    <p:anim calcmode="lin" valueType="num">
                                      <p:cBhvr additive="base">
                                        <p:cTn id="49" dur="500" fill="hold"/>
                                        <p:tgtEl>
                                          <p:spTgt spid="13"/>
                                        </p:tgtEl>
                                        <p:attrNameLst>
                                          <p:attrName>ppt_x</p:attrName>
                                        </p:attrNameLst>
                                      </p:cBhvr>
                                      <p:tavLst>
                                        <p:tav tm="0">
                                          <p:val>
                                            <p:strVal val="#ppt_x"/>
                                          </p:val>
                                        </p:tav>
                                        <p:tav tm="100000">
                                          <p:val>
                                            <p:strVal val="#ppt_x"/>
                                          </p:val>
                                        </p:tav>
                                      </p:tavLst>
                                    </p:anim>
                                    <p:anim calcmode="lin" valueType="num">
                                      <p:cBhvr additive="base">
                                        <p:cTn id="50"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4"/>
                                        </p:tgtEl>
                                        <p:attrNameLst>
                                          <p:attrName>style.visibility</p:attrName>
                                        </p:attrNameLst>
                                      </p:cBhvr>
                                      <p:to>
                                        <p:strVal val="visible"/>
                                      </p:to>
                                    </p:set>
                                    <p:anim calcmode="lin" valueType="num">
                                      <p:cBhvr additive="base">
                                        <p:cTn id="55" dur="500" fill="hold"/>
                                        <p:tgtEl>
                                          <p:spTgt spid="14"/>
                                        </p:tgtEl>
                                        <p:attrNameLst>
                                          <p:attrName>ppt_x</p:attrName>
                                        </p:attrNameLst>
                                      </p:cBhvr>
                                      <p:tavLst>
                                        <p:tav tm="0">
                                          <p:val>
                                            <p:strVal val="#ppt_x"/>
                                          </p:val>
                                        </p:tav>
                                        <p:tav tm="100000">
                                          <p:val>
                                            <p:strVal val="#ppt_x"/>
                                          </p:val>
                                        </p:tav>
                                      </p:tavLst>
                                    </p:anim>
                                    <p:anim calcmode="lin" valueType="num">
                                      <p:cBhvr additive="base">
                                        <p:cTn id="56"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9"/>
                                        </p:tgtEl>
                                        <p:attrNameLst>
                                          <p:attrName>style.visibility</p:attrName>
                                        </p:attrNameLst>
                                      </p:cBhvr>
                                      <p:to>
                                        <p:strVal val="visible"/>
                                      </p:to>
                                    </p:set>
                                    <p:anim calcmode="lin" valueType="num">
                                      <p:cBhvr additive="base">
                                        <p:cTn id="61" dur="500" fill="hold"/>
                                        <p:tgtEl>
                                          <p:spTgt spid="9"/>
                                        </p:tgtEl>
                                        <p:attrNameLst>
                                          <p:attrName>ppt_x</p:attrName>
                                        </p:attrNameLst>
                                      </p:cBhvr>
                                      <p:tavLst>
                                        <p:tav tm="0">
                                          <p:val>
                                            <p:strVal val="#ppt_x"/>
                                          </p:val>
                                        </p:tav>
                                        <p:tav tm="100000">
                                          <p:val>
                                            <p:strVal val="#ppt_x"/>
                                          </p:val>
                                        </p:tav>
                                      </p:tavLst>
                                    </p:anim>
                                    <p:anim calcmode="lin" valueType="num">
                                      <p:cBhvr additive="base">
                                        <p:cTn id="6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P spid="14" grpId="0"/>
      <p:bldP spid="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2"/>
          <p:cNvPicPr preferRelativeResize="0"/>
          <p:nvPr/>
        </p:nvPicPr>
        <p:blipFill rotWithShape="1">
          <a:blip r:embed="rId3" cstate="print">
            <a:alphaModFix/>
          </a:blip>
          <a:srcRect/>
          <a:stretch/>
        </p:blipFill>
        <p:spPr>
          <a:xfrm>
            <a:off x="9435474" y="857251"/>
            <a:ext cx="1232526" cy="611875"/>
          </a:xfrm>
          <a:prstGeom prst="rect">
            <a:avLst/>
          </a:prstGeom>
          <a:noFill/>
          <a:ln>
            <a:noFill/>
          </a:ln>
        </p:spPr>
      </p:pic>
      <p:sp>
        <p:nvSpPr>
          <p:cNvPr id="2" name="Content Placeholder 1"/>
          <p:cNvSpPr>
            <a:spLocks noGrp="1"/>
          </p:cNvSpPr>
          <p:nvPr>
            <p:ph idx="1"/>
          </p:nvPr>
        </p:nvSpPr>
        <p:spPr>
          <a:xfrm>
            <a:off x="1524000" y="778553"/>
            <a:ext cx="9601200" cy="4913919"/>
          </a:xfrm>
        </p:spPr>
        <p:txBody>
          <a:bodyPr>
            <a:normAutofit fontScale="70000" lnSpcReduction="20000"/>
          </a:bodyPr>
          <a:lstStyle/>
          <a:p>
            <a:pPr marL="0" indent="0">
              <a:lnSpc>
                <a:spcPct val="150000"/>
              </a:lnSpc>
              <a:buNone/>
            </a:pPr>
            <a:r>
              <a:rPr lang="en-IN" b="1" dirty="0">
                <a:solidFill>
                  <a:srgbClr val="FF0000"/>
                </a:solidFill>
              </a:rPr>
              <a:t>Tick the correct answer:-</a:t>
            </a:r>
          </a:p>
          <a:p>
            <a:pPr marL="385763" indent="-385763">
              <a:lnSpc>
                <a:spcPct val="150000"/>
              </a:lnSpc>
              <a:buFont typeface="+mj-lt"/>
              <a:buAutoNum type="arabicPeriod"/>
            </a:pPr>
            <a:endParaRPr lang="en-IN" b="1" dirty="0"/>
          </a:p>
          <a:p>
            <a:pPr marL="385763" indent="-385763">
              <a:lnSpc>
                <a:spcPct val="150000"/>
              </a:lnSpc>
              <a:buFont typeface="+mj-lt"/>
              <a:buAutoNum type="arabicPeriod"/>
            </a:pPr>
            <a:r>
              <a:rPr lang="en-IN" b="1" dirty="0"/>
              <a:t>_______ are used to collaborate and work together on Presentation?		        		  (Comments / Screen recording / resent online)</a:t>
            </a:r>
          </a:p>
          <a:p>
            <a:pPr marL="385763" indent="-385763">
              <a:lnSpc>
                <a:spcPct val="150000"/>
              </a:lnSpc>
              <a:buFont typeface="+mj-lt"/>
              <a:buAutoNum type="arabicPeriod"/>
            </a:pPr>
            <a:r>
              <a:rPr lang="en-IN" b="1" dirty="0"/>
              <a:t>Highlighter tool is present in _______ group?                               (proofing/insert/ Write) </a:t>
            </a:r>
          </a:p>
          <a:p>
            <a:pPr marL="385763" indent="-385763">
              <a:lnSpc>
                <a:spcPct val="150000"/>
              </a:lnSpc>
              <a:buFont typeface="+mj-lt"/>
              <a:buAutoNum type="arabicPeriod"/>
            </a:pPr>
            <a:r>
              <a:rPr lang="en-IN" b="1" dirty="0"/>
              <a:t>The three new themes of PowerPoint 2016 are colourful, white and _____                     ( Dark grey/ Dark red/ Dark blue) .</a:t>
            </a:r>
            <a:endParaRPr lang="en-IN" dirty="0"/>
          </a:p>
          <a:p>
            <a:pPr marL="385763" indent="-385763">
              <a:lnSpc>
                <a:spcPct val="150000"/>
              </a:lnSpc>
              <a:buFont typeface="+mj-lt"/>
              <a:buAutoNum type="arabicPeriod"/>
            </a:pPr>
            <a:r>
              <a:rPr lang="en-IN" b="1" dirty="0"/>
              <a:t>To quit the slide show press the _____ key (Esc key/ Tab key / Ctrl key)</a:t>
            </a:r>
          </a:p>
          <a:p>
            <a:pPr marL="385763" indent="-385763">
              <a:lnSpc>
                <a:spcPct val="150000"/>
              </a:lnSpc>
              <a:buFont typeface="+mj-lt"/>
              <a:buAutoNum type="arabicPeriod"/>
            </a:pPr>
            <a:r>
              <a:rPr lang="en-IN" b="1" dirty="0"/>
              <a:t>_______ is the current version after Scratch 1.4 .(Scratch 2.0/ Scratch 3.0/ Scratch 2.1)</a:t>
            </a:r>
          </a:p>
          <a:p>
            <a:pPr marL="0" indent="0">
              <a:lnSpc>
                <a:spcPct val="150000"/>
              </a:lnSpc>
              <a:buNone/>
            </a:pPr>
            <a:endParaRPr lang="en-IN" b="1" dirty="0"/>
          </a:p>
          <a:p>
            <a:pPr marL="0" indent="0">
              <a:lnSpc>
                <a:spcPct val="150000"/>
              </a:lnSpc>
              <a:buNone/>
            </a:pPr>
            <a:endParaRPr lang="en-IN" b="1" dirty="0"/>
          </a:p>
          <a:p>
            <a:pPr marL="385763" indent="-385763">
              <a:lnSpc>
                <a:spcPct val="150000"/>
              </a:lnSpc>
              <a:buFont typeface="+mj-lt"/>
              <a:buAutoNum type="arabicPeriod" startAt="7"/>
            </a:pPr>
            <a:endParaRPr lang="en-IN" b="1" dirty="0"/>
          </a:p>
          <a:p>
            <a:pPr marL="385763" indent="-385763">
              <a:lnSpc>
                <a:spcPct val="150000"/>
              </a:lnSpc>
              <a:buFont typeface="+mj-lt"/>
              <a:buAutoNum type="arabicPeriod" startAt="7"/>
            </a:pPr>
            <a:endParaRPr lang="en-IN" b="1" dirty="0"/>
          </a:p>
          <a:p>
            <a:pPr marL="385763" indent="-385763">
              <a:lnSpc>
                <a:spcPct val="150000"/>
              </a:lnSpc>
              <a:buFont typeface="+mj-lt"/>
              <a:buAutoNum type="arabicPeriod" startAt="7"/>
            </a:pPr>
            <a:endParaRPr lang="en-IN" b="1" dirty="0"/>
          </a:p>
          <a:p>
            <a:pPr marL="0" indent="0">
              <a:buNone/>
            </a:pPr>
            <a:endParaRPr lang="en-IN" b="1" dirty="0">
              <a:solidFill>
                <a:srgbClr val="FF0000"/>
              </a:solidFill>
            </a:endParaRPr>
          </a:p>
        </p:txBody>
      </p:sp>
      <p:sp>
        <p:nvSpPr>
          <p:cNvPr id="4" name="TextBox 3"/>
          <p:cNvSpPr txBox="1"/>
          <p:nvPr/>
        </p:nvSpPr>
        <p:spPr>
          <a:xfrm>
            <a:off x="3965067" y="2061185"/>
            <a:ext cx="453838" cy="461665"/>
          </a:xfrm>
          <a:prstGeom prst="rect">
            <a:avLst/>
          </a:prstGeom>
          <a:noFill/>
        </p:spPr>
        <p:txBody>
          <a:bodyPr wrap="square" rtlCol="0">
            <a:spAutoFit/>
          </a:bodyPr>
          <a:lstStyle/>
          <a:p>
            <a:r>
              <a:rPr lang="en-IN" sz="2400" b="1" dirty="0">
                <a:solidFill>
                  <a:srgbClr val="FF0000"/>
                </a:solidFill>
              </a:rPr>
              <a:t>√</a:t>
            </a:r>
          </a:p>
        </p:txBody>
      </p:sp>
      <p:sp>
        <p:nvSpPr>
          <p:cNvPr id="6" name="TextBox 5"/>
          <p:cNvSpPr txBox="1"/>
          <p:nvPr/>
        </p:nvSpPr>
        <p:spPr>
          <a:xfrm>
            <a:off x="4822774" y="1830353"/>
            <a:ext cx="453838" cy="461665"/>
          </a:xfrm>
          <a:prstGeom prst="rect">
            <a:avLst/>
          </a:prstGeom>
          <a:noFill/>
        </p:spPr>
        <p:txBody>
          <a:bodyPr wrap="square" rtlCol="0">
            <a:spAutoFit/>
          </a:bodyPr>
          <a:lstStyle/>
          <a:p>
            <a:endParaRPr lang="en-IN" sz="2400" b="1" dirty="0">
              <a:solidFill>
                <a:srgbClr val="FF0000"/>
              </a:solidFill>
            </a:endParaRPr>
          </a:p>
        </p:txBody>
      </p:sp>
      <p:sp>
        <p:nvSpPr>
          <p:cNvPr id="7" name="TextBox 6"/>
          <p:cNvSpPr txBox="1"/>
          <p:nvPr/>
        </p:nvSpPr>
        <p:spPr>
          <a:xfrm>
            <a:off x="10587890" y="2561812"/>
            <a:ext cx="453838" cy="461665"/>
          </a:xfrm>
          <a:prstGeom prst="rect">
            <a:avLst/>
          </a:prstGeom>
          <a:noFill/>
        </p:spPr>
        <p:txBody>
          <a:bodyPr wrap="square" rtlCol="0">
            <a:spAutoFit/>
          </a:bodyPr>
          <a:lstStyle/>
          <a:p>
            <a:r>
              <a:rPr lang="en-IN" sz="2400" b="1" dirty="0">
                <a:solidFill>
                  <a:srgbClr val="FF0000"/>
                </a:solidFill>
              </a:rPr>
              <a:t>√</a:t>
            </a:r>
          </a:p>
        </p:txBody>
      </p:sp>
      <p:sp>
        <p:nvSpPr>
          <p:cNvPr id="8" name="TextBox 7"/>
          <p:cNvSpPr txBox="1"/>
          <p:nvPr/>
        </p:nvSpPr>
        <p:spPr>
          <a:xfrm>
            <a:off x="2464831" y="3429000"/>
            <a:ext cx="453838" cy="461665"/>
          </a:xfrm>
          <a:prstGeom prst="rect">
            <a:avLst/>
          </a:prstGeom>
          <a:noFill/>
        </p:spPr>
        <p:txBody>
          <a:bodyPr wrap="square" rtlCol="0">
            <a:spAutoFit/>
          </a:bodyPr>
          <a:lstStyle/>
          <a:p>
            <a:r>
              <a:rPr lang="en-IN" sz="2400" b="1" dirty="0">
                <a:solidFill>
                  <a:srgbClr val="FF0000"/>
                </a:solidFill>
              </a:rPr>
              <a:t>√</a:t>
            </a:r>
          </a:p>
        </p:txBody>
      </p:sp>
      <p:sp>
        <p:nvSpPr>
          <p:cNvPr id="9" name="TextBox 8"/>
          <p:cNvSpPr txBox="1"/>
          <p:nvPr/>
        </p:nvSpPr>
        <p:spPr>
          <a:xfrm>
            <a:off x="6784420" y="4118377"/>
            <a:ext cx="453838" cy="461665"/>
          </a:xfrm>
          <a:prstGeom prst="rect">
            <a:avLst/>
          </a:prstGeom>
          <a:noFill/>
        </p:spPr>
        <p:txBody>
          <a:bodyPr wrap="square" rtlCol="0">
            <a:spAutoFit/>
          </a:bodyPr>
          <a:lstStyle/>
          <a:p>
            <a:r>
              <a:rPr lang="en-IN" sz="2400" b="1" dirty="0">
                <a:solidFill>
                  <a:srgbClr val="FF0000"/>
                </a:solidFill>
              </a:rPr>
              <a:t>√</a:t>
            </a:r>
          </a:p>
        </p:txBody>
      </p:sp>
      <p:sp>
        <p:nvSpPr>
          <p:cNvPr id="10" name="TextBox 9"/>
          <p:cNvSpPr txBox="1"/>
          <p:nvPr/>
        </p:nvSpPr>
        <p:spPr>
          <a:xfrm>
            <a:off x="7679391" y="4735461"/>
            <a:ext cx="453838" cy="461665"/>
          </a:xfrm>
          <a:prstGeom prst="rect">
            <a:avLst/>
          </a:prstGeom>
          <a:noFill/>
        </p:spPr>
        <p:txBody>
          <a:bodyPr wrap="square" rtlCol="0">
            <a:spAutoFit/>
          </a:bodyPr>
          <a:lstStyle/>
          <a:p>
            <a:endParaRPr lang="en-IN" sz="2400" b="1" dirty="0">
              <a:solidFill>
                <a:srgbClr val="FF0000"/>
              </a:solidFill>
            </a:endParaRPr>
          </a:p>
        </p:txBody>
      </p:sp>
      <p:sp>
        <p:nvSpPr>
          <p:cNvPr id="11" name="TextBox 10">
            <a:extLst>
              <a:ext uri="{FF2B5EF4-FFF2-40B4-BE49-F238E27FC236}">
                <a16:creationId xmlns:a16="http://schemas.microsoft.com/office/drawing/2014/main" id="{C2F3CE71-F26E-4FAC-B31F-9270CB83D1C4}"/>
              </a:ext>
            </a:extLst>
          </p:cNvPr>
          <p:cNvSpPr txBox="1"/>
          <p:nvPr/>
        </p:nvSpPr>
        <p:spPr>
          <a:xfrm>
            <a:off x="7679391" y="4580042"/>
            <a:ext cx="453838" cy="461665"/>
          </a:xfrm>
          <a:prstGeom prst="rect">
            <a:avLst/>
          </a:prstGeom>
          <a:noFill/>
        </p:spPr>
        <p:txBody>
          <a:bodyPr wrap="square" rtlCol="0">
            <a:spAutoFit/>
          </a:bodyPr>
          <a:lstStyle/>
          <a:p>
            <a:r>
              <a:rPr lang="en-IN" sz="2400" b="1" dirty="0">
                <a:solidFill>
                  <a:srgbClr val="FF0000"/>
                </a:solidFill>
              </a:rPr>
              <a:t>√</a:t>
            </a:r>
          </a:p>
        </p:txBody>
      </p:sp>
    </p:spTree>
    <p:extLst>
      <p:ext uri="{BB962C8B-B14F-4D97-AF65-F5344CB8AC3E}">
        <p14:creationId xmlns:p14="http://schemas.microsoft.com/office/powerpoint/2010/main" val="1834463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anim calcmode="lin" valueType="num">
                                      <p:cBhvr additive="base">
                                        <p:cTn id="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4"/>
                                        </p:tgtEl>
                                        <p:attrNameLst>
                                          <p:attrName>style.visibility</p:attrName>
                                        </p:attrNameLst>
                                      </p:cBhvr>
                                      <p:to>
                                        <p:strVal val="visible"/>
                                      </p:to>
                                    </p:set>
                                    <p:anim calcmode="lin" valueType="num">
                                      <p:cBhvr additive="base">
                                        <p:cTn id="37" dur="500" fill="hold"/>
                                        <p:tgtEl>
                                          <p:spTgt spid="4"/>
                                        </p:tgtEl>
                                        <p:attrNameLst>
                                          <p:attrName>ppt_x</p:attrName>
                                        </p:attrNameLst>
                                      </p:cBhvr>
                                      <p:tavLst>
                                        <p:tav tm="0">
                                          <p:val>
                                            <p:strVal val="#ppt_x"/>
                                          </p:val>
                                        </p:tav>
                                        <p:tav tm="100000">
                                          <p:val>
                                            <p:strVal val="#ppt_x"/>
                                          </p:val>
                                        </p:tav>
                                      </p:tavLst>
                                    </p:anim>
                                    <p:anim calcmode="lin" valueType="num">
                                      <p:cBhvr additive="base">
                                        <p:cTn id="3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nodePh="1">
                                  <p:stCondLst>
                                    <p:cond delay="0"/>
                                  </p:stCondLst>
                                  <p:endCondLst>
                                    <p:cond evt="begin" delay="0">
                                      <p:tn val="41"/>
                                    </p:cond>
                                  </p:endCondLst>
                                  <p:childTnLst>
                                    <p:set>
                                      <p:cBhvr>
                                        <p:cTn id="42" dur="1" fill="hold">
                                          <p:stCondLst>
                                            <p:cond delay="0"/>
                                          </p:stCondLst>
                                        </p:cTn>
                                        <p:tgtEl>
                                          <p:spTgt spid="6">
                                            <p:txEl>
                                              <p:pRg st="0" end="0"/>
                                            </p:txEl>
                                          </p:spTgt>
                                        </p:tgtEl>
                                        <p:attrNameLst>
                                          <p:attrName>style.visibility</p:attrName>
                                        </p:attrNameLst>
                                      </p:cBhvr>
                                      <p:to>
                                        <p:strVal val="visible"/>
                                      </p:to>
                                    </p:set>
                                    <p:anim calcmode="lin" valueType="num">
                                      <p:cBhvr additive="base">
                                        <p:cTn id="43"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7"/>
                                        </p:tgtEl>
                                        <p:attrNameLst>
                                          <p:attrName>style.visibility</p:attrName>
                                        </p:attrNameLst>
                                      </p:cBhvr>
                                      <p:to>
                                        <p:strVal val="visible"/>
                                      </p:to>
                                    </p:set>
                                    <p:anim calcmode="lin" valueType="num">
                                      <p:cBhvr additive="base">
                                        <p:cTn id="49" dur="500" fill="hold"/>
                                        <p:tgtEl>
                                          <p:spTgt spid="7"/>
                                        </p:tgtEl>
                                        <p:attrNameLst>
                                          <p:attrName>ppt_x</p:attrName>
                                        </p:attrNameLst>
                                      </p:cBhvr>
                                      <p:tavLst>
                                        <p:tav tm="0">
                                          <p:val>
                                            <p:strVal val="#ppt_x"/>
                                          </p:val>
                                        </p:tav>
                                        <p:tav tm="100000">
                                          <p:val>
                                            <p:strVal val="#ppt_x"/>
                                          </p:val>
                                        </p:tav>
                                      </p:tavLst>
                                    </p:anim>
                                    <p:anim calcmode="lin" valueType="num">
                                      <p:cBhvr additive="base">
                                        <p:cTn id="5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8">
                                            <p:txEl>
                                              <p:pRg st="0" end="0"/>
                                            </p:txEl>
                                          </p:spTgt>
                                        </p:tgtEl>
                                        <p:attrNameLst>
                                          <p:attrName>style.visibility</p:attrName>
                                        </p:attrNameLst>
                                      </p:cBhvr>
                                      <p:to>
                                        <p:strVal val="visible"/>
                                      </p:to>
                                    </p:set>
                                    <p:anim calcmode="lin" valueType="num">
                                      <p:cBhvr additive="base">
                                        <p:cTn id="55"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9">
                                            <p:txEl>
                                              <p:pRg st="0" end="0"/>
                                            </p:txEl>
                                          </p:spTgt>
                                        </p:tgtEl>
                                        <p:attrNameLst>
                                          <p:attrName>style.visibility</p:attrName>
                                        </p:attrNameLst>
                                      </p:cBhvr>
                                      <p:to>
                                        <p:strVal val="visible"/>
                                      </p:to>
                                    </p:set>
                                    <p:anim calcmode="lin" valueType="num">
                                      <p:cBhvr additive="base">
                                        <p:cTn id="61"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nodePh="1">
                                  <p:stCondLst>
                                    <p:cond delay="0"/>
                                  </p:stCondLst>
                                  <p:endCondLst>
                                    <p:cond evt="begin" delay="0">
                                      <p:tn val="65"/>
                                    </p:cond>
                                  </p:endCondLst>
                                  <p:childTnLst>
                                    <p:set>
                                      <p:cBhvr>
                                        <p:cTn id="66" dur="1" fill="hold">
                                          <p:stCondLst>
                                            <p:cond delay="0"/>
                                          </p:stCondLst>
                                        </p:cTn>
                                        <p:tgtEl>
                                          <p:spTgt spid="10">
                                            <p:txEl>
                                              <p:pRg st="0" end="0"/>
                                            </p:txEl>
                                          </p:spTgt>
                                        </p:tgtEl>
                                        <p:attrNameLst>
                                          <p:attrName>style.visibility</p:attrName>
                                        </p:attrNameLst>
                                      </p:cBhvr>
                                      <p:to>
                                        <p:strVal val="visible"/>
                                      </p:to>
                                    </p:set>
                                    <p:anim calcmode="lin" valueType="num">
                                      <p:cBhvr additive="base">
                                        <p:cTn id="67"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11">
                                            <p:txEl>
                                              <p:pRg st="0" end="0"/>
                                            </p:txEl>
                                          </p:spTgt>
                                        </p:tgtEl>
                                        <p:attrNameLst>
                                          <p:attrName>style.visibility</p:attrName>
                                        </p:attrNameLst>
                                      </p:cBhvr>
                                      <p:to>
                                        <p:strVal val="visible"/>
                                      </p:to>
                                    </p:set>
                                    <p:anim calcmode="lin" valueType="num">
                                      <p:cBhvr additive="base">
                                        <p:cTn id="73"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2"/>
          <p:cNvPicPr preferRelativeResize="0"/>
          <p:nvPr/>
        </p:nvPicPr>
        <p:blipFill rotWithShape="1">
          <a:blip r:embed="rId3" cstate="print">
            <a:alphaModFix/>
          </a:blip>
          <a:srcRect/>
          <a:stretch/>
        </p:blipFill>
        <p:spPr>
          <a:xfrm>
            <a:off x="9435474" y="857251"/>
            <a:ext cx="1232526" cy="611875"/>
          </a:xfrm>
          <a:prstGeom prst="rect">
            <a:avLst/>
          </a:prstGeom>
          <a:noFill/>
          <a:ln>
            <a:noFill/>
          </a:ln>
        </p:spPr>
      </p:pic>
      <p:sp>
        <p:nvSpPr>
          <p:cNvPr id="2" name="Content Placeholder 1"/>
          <p:cNvSpPr>
            <a:spLocks noGrp="1"/>
          </p:cNvSpPr>
          <p:nvPr>
            <p:ph idx="1"/>
          </p:nvPr>
        </p:nvSpPr>
        <p:spPr>
          <a:xfrm>
            <a:off x="1524000" y="778553"/>
            <a:ext cx="9601200" cy="4913919"/>
          </a:xfrm>
        </p:spPr>
        <p:txBody>
          <a:bodyPr>
            <a:normAutofit/>
          </a:bodyPr>
          <a:lstStyle/>
          <a:p>
            <a:pPr marL="0" indent="0">
              <a:lnSpc>
                <a:spcPct val="150000"/>
              </a:lnSpc>
              <a:buNone/>
            </a:pPr>
            <a:r>
              <a:rPr lang="en-IN" b="1" dirty="0">
                <a:solidFill>
                  <a:srgbClr val="FF0000"/>
                </a:solidFill>
              </a:rPr>
              <a:t>Application based questions:-</a:t>
            </a:r>
          </a:p>
          <a:p>
            <a:pPr marL="385763" indent="-385763">
              <a:lnSpc>
                <a:spcPct val="150000"/>
              </a:lnSpc>
              <a:buFont typeface="+mj-lt"/>
              <a:buAutoNum type="arabicPeriod"/>
            </a:pPr>
            <a:r>
              <a:rPr lang="en-IN" b="1" dirty="0"/>
              <a:t>Raj wants to change the order of slides of the Presentation which he has prepared. Which View will he used to do the same?</a:t>
            </a:r>
          </a:p>
          <a:p>
            <a:pPr marL="0" indent="0">
              <a:lnSpc>
                <a:spcPct val="150000"/>
              </a:lnSpc>
              <a:buNone/>
            </a:pPr>
            <a:r>
              <a:rPr lang="en-IN" b="1" dirty="0">
                <a:solidFill>
                  <a:srgbClr val="002060"/>
                </a:solidFill>
              </a:rPr>
              <a:t>Ans) Raj will use the Slide Sorter View.</a:t>
            </a:r>
          </a:p>
          <a:p>
            <a:pPr marL="0" indent="0">
              <a:lnSpc>
                <a:spcPct val="150000"/>
              </a:lnSpc>
              <a:buNone/>
            </a:pPr>
            <a:endParaRPr lang="en-IN" b="1" dirty="0"/>
          </a:p>
          <a:p>
            <a:pPr marL="0" indent="0">
              <a:lnSpc>
                <a:spcPct val="150000"/>
              </a:lnSpc>
              <a:buNone/>
            </a:pPr>
            <a:endParaRPr lang="en-IN" b="1" dirty="0"/>
          </a:p>
          <a:p>
            <a:pPr marL="385763" indent="-385763">
              <a:lnSpc>
                <a:spcPct val="150000"/>
              </a:lnSpc>
              <a:buFont typeface="+mj-lt"/>
              <a:buAutoNum type="arabicPeriod" startAt="7"/>
            </a:pPr>
            <a:endParaRPr lang="en-IN" b="1" dirty="0"/>
          </a:p>
          <a:p>
            <a:pPr marL="385763" indent="-385763">
              <a:lnSpc>
                <a:spcPct val="150000"/>
              </a:lnSpc>
              <a:buFont typeface="+mj-lt"/>
              <a:buAutoNum type="arabicPeriod" startAt="7"/>
            </a:pPr>
            <a:endParaRPr lang="en-IN" b="1" dirty="0"/>
          </a:p>
          <a:p>
            <a:pPr marL="385763" indent="-385763">
              <a:lnSpc>
                <a:spcPct val="150000"/>
              </a:lnSpc>
              <a:buFont typeface="+mj-lt"/>
              <a:buAutoNum type="arabicPeriod" startAt="7"/>
            </a:pPr>
            <a:endParaRPr lang="en-IN" b="1" dirty="0"/>
          </a:p>
          <a:p>
            <a:pPr marL="0" indent="0">
              <a:buNone/>
            </a:pPr>
            <a:endParaRPr lang="en-IN" b="1" dirty="0">
              <a:solidFill>
                <a:srgbClr val="FF0000"/>
              </a:solidFill>
            </a:endParaRPr>
          </a:p>
        </p:txBody>
      </p:sp>
      <p:sp>
        <p:nvSpPr>
          <p:cNvPr id="6" name="TextBox 5"/>
          <p:cNvSpPr txBox="1"/>
          <p:nvPr/>
        </p:nvSpPr>
        <p:spPr>
          <a:xfrm>
            <a:off x="4822774" y="1830353"/>
            <a:ext cx="453838" cy="461665"/>
          </a:xfrm>
          <a:prstGeom prst="rect">
            <a:avLst/>
          </a:prstGeom>
          <a:noFill/>
        </p:spPr>
        <p:txBody>
          <a:bodyPr wrap="square" rtlCol="0">
            <a:spAutoFit/>
          </a:bodyPr>
          <a:lstStyle/>
          <a:p>
            <a:endParaRPr lang="en-IN" sz="2400" b="1" dirty="0">
              <a:solidFill>
                <a:srgbClr val="FF0000"/>
              </a:solidFill>
            </a:endParaRPr>
          </a:p>
        </p:txBody>
      </p:sp>
      <p:sp>
        <p:nvSpPr>
          <p:cNvPr id="10" name="TextBox 9"/>
          <p:cNvSpPr txBox="1"/>
          <p:nvPr/>
        </p:nvSpPr>
        <p:spPr>
          <a:xfrm>
            <a:off x="7679391" y="4735461"/>
            <a:ext cx="453838" cy="461665"/>
          </a:xfrm>
          <a:prstGeom prst="rect">
            <a:avLst/>
          </a:prstGeom>
          <a:noFill/>
        </p:spPr>
        <p:txBody>
          <a:bodyPr wrap="square" rtlCol="0">
            <a:spAutoFit/>
          </a:bodyPr>
          <a:lstStyle/>
          <a:p>
            <a:endParaRPr lang="en-IN" sz="2400" b="1" dirty="0">
              <a:solidFill>
                <a:srgbClr val="FF0000"/>
              </a:solidFill>
            </a:endParaRPr>
          </a:p>
        </p:txBody>
      </p:sp>
    </p:spTree>
    <p:extLst>
      <p:ext uri="{BB962C8B-B14F-4D97-AF65-F5344CB8AC3E}">
        <p14:creationId xmlns:p14="http://schemas.microsoft.com/office/powerpoint/2010/main" val="13191348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nodePh="1">
                                  <p:stCondLst>
                                    <p:cond delay="0"/>
                                  </p:stCondLst>
                                  <p:endCondLst>
                                    <p:cond evt="begin" delay="0">
                                      <p:tn val="5"/>
                                    </p:cond>
                                  </p:end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nodePh="1">
                                  <p:stCondLst>
                                    <p:cond delay="0"/>
                                  </p:stCondLst>
                                  <p:endCondLst>
                                    <p:cond evt="begin" delay="0">
                                      <p:tn val="11"/>
                                    </p:cond>
                                  </p:endCondLst>
                                  <p:childTnLst>
                                    <p:set>
                                      <p:cBhvr>
                                        <p:cTn id="12" dur="1" fill="hold">
                                          <p:stCondLst>
                                            <p:cond delay="0"/>
                                          </p:stCondLst>
                                        </p:cTn>
                                        <p:tgtEl>
                                          <p:spTgt spid="10">
                                            <p:txEl>
                                              <p:pRg st="0" end="0"/>
                                            </p:txEl>
                                          </p:spTgt>
                                        </p:tgtEl>
                                        <p:attrNameLst>
                                          <p:attrName>style.visibility</p:attrName>
                                        </p:attrNameLst>
                                      </p:cBhvr>
                                      <p:to>
                                        <p:strVal val="visible"/>
                                      </p:to>
                                    </p:set>
                                    <p:anim calcmode="lin" valueType="num">
                                      <p:cBhvr additive="base">
                                        <p:cTn id="13"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2"/>
          <p:cNvPicPr preferRelativeResize="0"/>
          <p:nvPr/>
        </p:nvPicPr>
        <p:blipFill rotWithShape="1">
          <a:blip r:embed="rId3" cstate="print">
            <a:alphaModFix/>
          </a:blip>
          <a:srcRect/>
          <a:stretch/>
        </p:blipFill>
        <p:spPr>
          <a:xfrm>
            <a:off x="9435474" y="857251"/>
            <a:ext cx="1232526" cy="611875"/>
          </a:xfrm>
          <a:prstGeom prst="rect">
            <a:avLst/>
          </a:prstGeom>
          <a:noFill/>
          <a:ln>
            <a:noFill/>
          </a:ln>
        </p:spPr>
      </p:pic>
      <p:sp>
        <p:nvSpPr>
          <p:cNvPr id="2" name="Content Placeholder 1"/>
          <p:cNvSpPr>
            <a:spLocks noGrp="1"/>
          </p:cNvSpPr>
          <p:nvPr>
            <p:ph idx="1"/>
          </p:nvPr>
        </p:nvSpPr>
        <p:spPr>
          <a:xfrm>
            <a:off x="1524000" y="778553"/>
            <a:ext cx="9601200" cy="4913919"/>
          </a:xfrm>
        </p:spPr>
        <p:txBody>
          <a:bodyPr>
            <a:normAutofit/>
          </a:bodyPr>
          <a:lstStyle/>
          <a:p>
            <a:pPr marL="0" indent="0">
              <a:lnSpc>
                <a:spcPct val="150000"/>
              </a:lnSpc>
              <a:buNone/>
            </a:pPr>
            <a:r>
              <a:rPr lang="en-IN" b="1" dirty="0">
                <a:solidFill>
                  <a:srgbClr val="FF0000"/>
                </a:solidFill>
              </a:rPr>
              <a:t>Application based questions:-</a:t>
            </a:r>
          </a:p>
          <a:p>
            <a:pPr marL="0" indent="0">
              <a:lnSpc>
                <a:spcPct val="150000"/>
              </a:lnSpc>
              <a:buNone/>
            </a:pPr>
            <a:r>
              <a:rPr lang="en-IN" b="1" dirty="0"/>
              <a:t>2. Ria has designed her routine in a table which she wants to enlarge the table. How she will do that?</a:t>
            </a:r>
          </a:p>
          <a:p>
            <a:pPr marL="0" indent="0">
              <a:lnSpc>
                <a:spcPct val="150000"/>
              </a:lnSpc>
              <a:buNone/>
            </a:pPr>
            <a:r>
              <a:rPr lang="en-IN" b="1" dirty="0">
                <a:solidFill>
                  <a:srgbClr val="002060"/>
                </a:solidFill>
              </a:rPr>
              <a:t>Ans) Ria will use Table Resize Handle..</a:t>
            </a:r>
          </a:p>
          <a:p>
            <a:pPr marL="0" indent="0">
              <a:lnSpc>
                <a:spcPct val="150000"/>
              </a:lnSpc>
              <a:buNone/>
            </a:pPr>
            <a:endParaRPr lang="en-IN" b="1" dirty="0"/>
          </a:p>
          <a:p>
            <a:pPr marL="0" indent="0">
              <a:lnSpc>
                <a:spcPct val="150000"/>
              </a:lnSpc>
              <a:buNone/>
            </a:pPr>
            <a:endParaRPr lang="en-IN" b="1" dirty="0"/>
          </a:p>
          <a:p>
            <a:pPr marL="385763" indent="-385763">
              <a:lnSpc>
                <a:spcPct val="150000"/>
              </a:lnSpc>
              <a:buFont typeface="+mj-lt"/>
              <a:buAutoNum type="arabicPeriod" startAt="7"/>
            </a:pPr>
            <a:endParaRPr lang="en-IN" b="1" dirty="0"/>
          </a:p>
          <a:p>
            <a:pPr marL="385763" indent="-385763">
              <a:lnSpc>
                <a:spcPct val="150000"/>
              </a:lnSpc>
              <a:buFont typeface="+mj-lt"/>
              <a:buAutoNum type="arabicPeriod" startAt="7"/>
            </a:pPr>
            <a:endParaRPr lang="en-IN" b="1" dirty="0"/>
          </a:p>
          <a:p>
            <a:pPr marL="385763" indent="-385763">
              <a:lnSpc>
                <a:spcPct val="150000"/>
              </a:lnSpc>
              <a:buFont typeface="+mj-lt"/>
              <a:buAutoNum type="arabicPeriod" startAt="7"/>
            </a:pPr>
            <a:endParaRPr lang="en-IN" b="1" dirty="0"/>
          </a:p>
          <a:p>
            <a:pPr marL="0" indent="0">
              <a:buNone/>
            </a:pPr>
            <a:endParaRPr lang="en-IN" b="1" dirty="0">
              <a:solidFill>
                <a:srgbClr val="FF0000"/>
              </a:solidFill>
            </a:endParaRPr>
          </a:p>
        </p:txBody>
      </p:sp>
      <p:sp>
        <p:nvSpPr>
          <p:cNvPr id="6" name="TextBox 5"/>
          <p:cNvSpPr txBox="1"/>
          <p:nvPr/>
        </p:nvSpPr>
        <p:spPr>
          <a:xfrm>
            <a:off x="4822774" y="1830353"/>
            <a:ext cx="453838" cy="461665"/>
          </a:xfrm>
          <a:prstGeom prst="rect">
            <a:avLst/>
          </a:prstGeom>
          <a:noFill/>
        </p:spPr>
        <p:txBody>
          <a:bodyPr wrap="square" rtlCol="0">
            <a:spAutoFit/>
          </a:bodyPr>
          <a:lstStyle/>
          <a:p>
            <a:endParaRPr lang="en-IN" sz="2400" b="1" dirty="0">
              <a:solidFill>
                <a:srgbClr val="FF0000"/>
              </a:solidFill>
            </a:endParaRPr>
          </a:p>
        </p:txBody>
      </p:sp>
      <p:sp>
        <p:nvSpPr>
          <p:cNvPr id="10" name="TextBox 9"/>
          <p:cNvSpPr txBox="1"/>
          <p:nvPr/>
        </p:nvSpPr>
        <p:spPr>
          <a:xfrm>
            <a:off x="7679391" y="4735461"/>
            <a:ext cx="453838" cy="461665"/>
          </a:xfrm>
          <a:prstGeom prst="rect">
            <a:avLst/>
          </a:prstGeom>
          <a:noFill/>
        </p:spPr>
        <p:txBody>
          <a:bodyPr wrap="square" rtlCol="0">
            <a:spAutoFit/>
          </a:bodyPr>
          <a:lstStyle/>
          <a:p>
            <a:endParaRPr lang="en-IN" sz="2400" b="1" dirty="0">
              <a:solidFill>
                <a:srgbClr val="FF0000"/>
              </a:solidFill>
            </a:endParaRPr>
          </a:p>
        </p:txBody>
      </p:sp>
    </p:spTree>
    <p:extLst>
      <p:ext uri="{BB962C8B-B14F-4D97-AF65-F5344CB8AC3E}">
        <p14:creationId xmlns:p14="http://schemas.microsoft.com/office/powerpoint/2010/main" val="24720119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nodePh="1">
                                  <p:stCondLst>
                                    <p:cond delay="0"/>
                                  </p:stCondLst>
                                  <p:endCondLst>
                                    <p:cond evt="begin" delay="0">
                                      <p:tn val="5"/>
                                    </p:cond>
                                  </p:end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nodePh="1">
                                  <p:stCondLst>
                                    <p:cond delay="0"/>
                                  </p:stCondLst>
                                  <p:endCondLst>
                                    <p:cond evt="begin" delay="0">
                                      <p:tn val="11"/>
                                    </p:cond>
                                  </p:endCondLst>
                                  <p:childTnLst>
                                    <p:set>
                                      <p:cBhvr>
                                        <p:cTn id="12" dur="1" fill="hold">
                                          <p:stCondLst>
                                            <p:cond delay="0"/>
                                          </p:stCondLst>
                                        </p:cTn>
                                        <p:tgtEl>
                                          <p:spTgt spid="10">
                                            <p:txEl>
                                              <p:pRg st="0" end="0"/>
                                            </p:txEl>
                                          </p:spTgt>
                                        </p:tgtEl>
                                        <p:attrNameLst>
                                          <p:attrName>style.visibility</p:attrName>
                                        </p:attrNameLst>
                                      </p:cBhvr>
                                      <p:to>
                                        <p:strVal val="visible"/>
                                      </p:to>
                                    </p:set>
                                    <p:anim calcmode="lin" valueType="num">
                                      <p:cBhvr additive="base">
                                        <p:cTn id="13"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2"/>
          <p:cNvPicPr preferRelativeResize="0"/>
          <p:nvPr/>
        </p:nvPicPr>
        <p:blipFill rotWithShape="1">
          <a:blip r:embed="rId3" cstate="print">
            <a:alphaModFix/>
          </a:blip>
          <a:srcRect/>
          <a:stretch/>
        </p:blipFill>
        <p:spPr>
          <a:xfrm>
            <a:off x="9435474" y="857251"/>
            <a:ext cx="1232526" cy="611875"/>
          </a:xfrm>
          <a:prstGeom prst="rect">
            <a:avLst/>
          </a:prstGeom>
          <a:noFill/>
          <a:ln>
            <a:noFill/>
          </a:ln>
        </p:spPr>
      </p:pic>
      <p:sp>
        <p:nvSpPr>
          <p:cNvPr id="2" name="Content Placeholder 1"/>
          <p:cNvSpPr>
            <a:spLocks noGrp="1"/>
          </p:cNvSpPr>
          <p:nvPr>
            <p:ph idx="1"/>
          </p:nvPr>
        </p:nvSpPr>
        <p:spPr>
          <a:xfrm>
            <a:off x="1524000" y="778553"/>
            <a:ext cx="9601200" cy="4913919"/>
          </a:xfrm>
        </p:spPr>
        <p:txBody>
          <a:bodyPr>
            <a:normAutofit/>
          </a:bodyPr>
          <a:lstStyle/>
          <a:p>
            <a:pPr marL="0" indent="0">
              <a:lnSpc>
                <a:spcPct val="150000"/>
              </a:lnSpc>
              <a:buNone/>
            </a:pPr>
            <a:r>
              <a:rPr lang="en-IN" b="1" dirty="0">
                <a:solidFill>
                  <a:srgbClr val="FF0000"/>
                </a:solidFill>
              </a:rPr>
              <a:t>Application based questions:-</a:t>
            </a:r>
          </a:p>
          <a:p>
            <a:pPr marL="0" indent="0">
              <a:lnSpc>
                <a:spcPct val="150000"/>
              </a:lnSpc>
              <a:buNone/>
            </a:pPr>
            <a:r>
              <a:rPr lang="en-IN" b="1" dirty="0">
                <a:solidFill>
                  <a:srgbClr val="FF0000"/>
                </a:solidFill>
              </a:rPr>
              <a:t>3. </a:t>
            </a:r>
            <a:r>
              <a:rPr lang="en-IN" b="1" dirty="0"/>
              <a:t>Help Ria to select an entire row in a table?</a:t>
            </a:r>
          </a:p>
          <a:p>
            <a:pPr marL="0" indent="0">
              <a:lnSpc>
                <a:spcPct val="150000"/>
              </a:lnSpc>
              <a:buNone/>
            </a:pPr>
            <a:r>
              <a:rPr lang="en-IN" b="1" dirty="0">
                <a:solidFill>
                  <a:srgbClr val="002060"/>
                </a:solidFill>
              </a:rPr>
              <a:t>Ans) Ria will move the mouse to the left of row margin and click on the left mouse button.</a:t>
            </a:r>
          </a:p>
          <a:p>
            <a:pPr marL="0" indent="0">
              <a:lnSpc>
                <a:spcPct val="150000"/>
              </a:lnSpc>
              <a:buNone/>
            </a:pPr>
            <a:endParaRPr lang="en-IN" b="1" dirty="0"/>
          </a:p>
          <a:p>
            <a:pPr marL="0" indent="0">
              <a:lnSpc>
                <a:spcPct val="150000"/>
              </a:lnSpc>
              <a:buNone/>
            </a:pPr>
            <a:endParaRPr lang="en-IN" b="1" dirty="0"/>
          </a:p>
          <a:p>
            <a:pPr marL="385763" indent="-385763">
              <a:lnSpc>
                <a:spcPct val="150000"/>
              </a:lnSpc>
              <a:buFont typeface="+mj-lt"/>
              <a:buAutoNum type="arabicPeriod" startAt="7"/>
            </a:pPr>
            <a:endParaRPr lang="en-IN" b="1" dirty="0"/>
          </a:p>
          <a:p>
            <a:pPr marL="385763" indent="-385763">
              <a:lnSpc>
                <a:spcPct val="150000"/>
              </a:lnSpc>
              <a:buFont typeface="+mj-lt"/>
              <a:buAutoNum type="arabicPeriod" startAt="7"/>
            </a:pPr>
            <a:endParaRPr lang="en-IN" b="1" dirty="0"/>
          </a:p>
          <a:p>
            <a:pPr marL="385763" indent="-385763">
              <a:lnSpc>
                <a:spcPct val="150000"/>
              </a:lnSpc>
              <a:buFont typeface="+mj-lt"/>
              <a:buAutoNum type="arabicPeriod" startAt="7"/>
            </a:pPr>
            <a:endParaRPr lang="en-IN" b="1" dirty="0"/>
          </a:p>
          <a:p>
            <a:pPr marL="0" indent="0">
              <a:buNone/>
            </a:pPr>
            <a:endParaRPr lang="en-IN" b="1" dirty="0">
              <a:solidFill>
                <a:srgbClr val="FF0000"/>
              </a:solidFill>
            </a:endParaRPr>
          </a:p>
        </p:txBody>
      </p:sp>
      <p:sp>
        <p:nvSpPr>
          <p:cNvPr id="6" name="TextBox 5"/>
          <p:cNvSpPr txBox="1"/>
          <p:nvPr/>
        </p:nvSpPr>
        <p:spPr>
          <a:xfrm>
            <a:off x="4822774" y="1830353"/>
            <a:ext cx="453838" cy="461665"/>
          </a:xfrm>
          <a:prstGeom prst="rect">
            <a:avLst/>
          </a:prstGeom>
          <a:noFill/>
        </p:spPr>
        <p:txBody>
          <a:bodyPr wrap="square" rtlCol="0">
            <a:spAutoFit/>
          </a:bodyPr>
          <a:lstStyle/>
          <a:p>
            <a:endParaRPr lang="en-IN" sz="2400" b="1" dirty="0">
              <a:solidFill>
                <a:srgbClr val="FF0000"/>
              </a:solidFill>
            </a:endParaRPr>
          </a:p>
        </p:txBody>
      </p:sp>
      <p:sp>
        <p:nvSpPr>
          <p:cNvPr id="10" name="TextBox 9"/>
          <p:cNvSpPr txBox="1"/>
          <p:nvPr/>
        </p:nvSpPr>
        <p:spPr>
          <a:xfrm>
            <a:off x="7679391" y="4735461"/>
            <a:ext cx="453838" cy="461665"/>
          </a:xfrm>
          <a:prstGeom prst="rect">
            <a:avLst/>
          </a:prstGeom>
          <a:noFill/>
        </p:spPr>
        <p:txBody>
          <a:bodyPr wrap="square" rtlCol="0">
            <a:spAutoFit/>
          </a:bodyPr>
          <a:lstStyle/>
          <a:p>
            <a:endParaRPr lang="en-IN" sz="2400" b="1" dirty="0">
              <a:solidFill>
                <a:srgbClr val="FF0000"/>
              </a:solidFill>
            </a:endParaRPr>
          </a:p>
        </p:txBody>
      </p:sp>
    </p:spTree>
    <p:extLst>
      <p:ext uri="{BB962C8B-B14F-4D97-AF65-F5344CB8AC3E}">
        <p14:creationId xmlns:p14="http://schemas.microsoft.com/office/powerpoint/2010/main" val="6185127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nodePh="1">
                                  <p:stCondLst>
                                    <p:cond delay="0"/>
                                  </p:stCondLst>
                                  <p:endCondLst>
                                    <p:cond evt="begin" delay="0">
                                      <p:tn val="5"/>
                                    </p:cond>
                                  </p:end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nodePh="1">
                                  <p:stCondLst>
                                    <p:cond delay="0"/>
                                  </p:stCondLst>
                                  <p:endCondLst>
                                    <p:cond evt="begin" delay="0">
                                      <p:tn val="11"/>
                                    </p:cond>
                                  </p:endCondLst>
                                  <p:childTnLst>
                                    <p:set>
                                      <p:cBhvr>
                                        <p:cTn id="12" dur="1" fill="hold">
                                          <p:stCondLst>
                                            <p:cond delay="0"/>
                                          </p:stCondLst>
                                        </p:cTn>
                                        <p:tgtEl>
                                          <p:spTgt spid="10">
                                            <p:txEl>
                                              <p:pRg st="0" end="0"/>
                                            </p:txEl>
                                          </p:spTgt>
                                        </p:tgtEl>
                                        <p:attrNameLst>
                                          <p:attrName>style.visibility</p:attrName>
                                        </p:attrNameLst>
                                      </p:cBhvr>
                                      <p:to>
                                        <p:strVal val="visible"/>
                                      </p:to>
                                    </p:set>
                                    <p:anim calcmode="lin" valueType="num">
                                      <p:cBhvr additive="base">
                                        <p:cTn id="13"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9435474" y="-20277"/>
            <a:ext cx="1232526" cy="815833"/>
          </a:xfrm>
          <a:prstGeom prst="rect">
            <a:avLst/>
          </a:prstGeom>
          <a:noFill/>
          <a:ln>
            <a:noFill/>
          </a:ln>
        </p:spPr>
      </p:pic>
      <p:sp>
        <p:nvSpPr>
          <p:cNvPr id="91" name="Google Shape;91;p6"/>
          <p:cNvSpPr txBox="1"/>
          <p:nvPr/>
        </p:nvSpPr>
        <p:spPr>
          <a:xfrm>
            <a:off x="1752600" y="304800"/>
            <a:ext cx="8688300" cy="1041200"/>
          </a:xfrm>
          <a:prstGeom prst="rect">
            <a:avLst/>
          </a:prstGeom>
          <a:noFill/>
          <a:ln>
            <a:noFill/>
          </a:ln>
        </p:spPr>
        <p:txBody>
          <a:bodyPr spcFirstLastPara="1" wrap="square" lIns="91425" tIns="91425" rIns="91425" bIns="91425" anchor="t" anchorCtr="0">
            <a:noAutofit/>
          </a:bodyPr>
          <a:lstStyle/>
          <a:p>
            <a:pPr>
              <a:buClr>
                <a:srgbClr val="000000"/>
              </a:buClr>
              <a:buSzPts val="2200"/>
            </a:pPr>
            <a:r>
              <a:rPr lang="en" sz="2200" b="1" dirty="0">
                <a:solidFill>
                  <a:srgbClr val="FF0000"/>
                </a:solidFill>
                <a:latin typeface="Arial"/>
                <a:ea typeface="Arial"/>
                <a:cs typeface="Arial"/>
                <a:sym typeface="Arial"/>
              </a:rPr>
              <a:t>HOMEWORK:</a:t>
            </a:r>
            <a:endParaRPr sz="2200" b="1" dirty="0">
              <a:solidFill>
                <a:srgbClr val="FF0000"/>
              </a:solidFill>
              <a:latin typeface="Arial"/>
              <a:ea typeface="Arial"/>
              <a:cs typeface="Arial"/>
              <a:sym typeface="Arial"/>
            </a:endParaRPr>
          </a:p>
        </p:txBody>
      </p:sp>
      <p:sp>
        <p:nvSpPr>
          <p:cNvPr id="92" name="Google Shape;92;p6"/>
          <p:cNvSpPr txBox="1"/>
          <p:nvPr/>
        </p:nvSpPr>
        <p:spPr>
          <a:xfrm>
            <a:off x="1702082" y="1286314"/>
            <a:ext cx="8688300" cy="1914087"/>
          </a:xfrm>
          <a:prstGeom prst="rect">
            <a:avLst/>
          </a:prstGeom>
          <a:noFill/>
          <a:ln>
            <a:noFill/>
          </a:ln>
        </p:spPr>
        <p:txBody>
          <a:bodyPr spcFirstLastPara="1" wrap="square" lIns="91425" tIns="91425" rIns="91425" bIns="91425" anchor="t" anchorCtr="0">
            <a:noAutofit/>
          </a:bodyPr>
          <a:lstStyle/>
          <a:p>
            <a:r>
              <a:rPr lang="en-GB" sz="3600" b="0" i="0" u="none" strike="noStrike" dirty="0">
                <a:solidFill>
                  <a:srgbClr val="000000"/>
                </a:solidFill>
                <a:effectLst/>
                <a:latin typeface="Calibri" panose="020F0502020204030204" pitchFamily="34" charset="0"/>
              </a:rPr>
              <a:t>Learn </a:t>
            </a:r>
            <a:r>
              <a:rPr lang="en-GB" sz="3600" dirty="0">
                <a:solidFill>
                  <a:srgbClr val="000000"/>
                </a:solidFill>
                <a:latin typeface="Calibri" panose="020F0502020204030204" pitchFamily="34" charset="0"/>
              </a:rPr>
              <a:t>C</a:t>
            </a:r>
            <a:r>
              <a:rPr lang="en-GB" sz="3600" b="0" i="0" u="none" strike="noStrike" dirty="0">
                <a:solidFill>
                  <a:srgbClr val="000000"/>
                </a:solidFill>
                <a:effectLst/>
                <a:latin typeface="Calibri" panose="020F0502020204030204" pitchFamily="34" charset="0"/>
              </a:rPr>
              <a:t>h 3, 5 &amp; 6</a:t>
            </a:r>
            <a:endParaRPr lang="en-US" sz="5400" b="1" dirty="0">
              <a:solidFill>
                <a:srgbClr val="000000"/>
              </a:solidFill>
              <a:ea typeface="Calibri"/>
              <a:cs typeface="Calibri" pitchFamily="34" charset="0"/>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9435474" y="-20277"/>
            <a:ext cx="1232526" cy="815833"/>
          </a:xfrm>
          <a:prstGeom prst="rect">
            <a:avLst/>
          </a:prstGeom>
          <a:noFill/>
          <a:ln>
            <a:noFill/>
          </a:ln>
        </p:spPr>
      </p:pic>
      <p:sp>
        <p:nvSpPr>
          <p:cNvPr id="91" name="Google Shape;91;p6"/>
          <p:cNvSpPr txBox="1"/>
          <p:nvPr/>
        </p:nvSpPr>
        <p:spPr>
          <a:xfrm>
            <a:off x="1752600" y="304800"/>
            <a:ext cx="8688300" cy="1041200"/>
          </a:xfrm>
          <a:prstGeom prst="rect">
            <a:avLst/>
          </a:prstGeom>
          <a:noFill/>
          <a:ln>
            <a:noFill/>
          </a:ln>
        </p:spPr>
        <p:txBody>
          <a:bodyPr spcFirstLastPara="1" wrap="square" lIns="91425" tIns="91425" rIns="91425" bIns="91425" anchor="t" anchorCtr="0">
            <a:noAutofit/>
          </a:bodyPr>
          <a:lstStyle/>
          <a:p>
            <a:pPr>
              <a:buClr>
                <a:srgbClr val="000000"/>
              </a:buClr>
              <a:buSzPts val="2200"/>
            </a:pPr>
            <a:r>
              <a:rPr lang="en" sz="2200" b="1" dirty="0">
                <a:solidFill>
                  <a:srgbClr val="FF0000"/>
                </a:solidFill>
                <a:latin typeface="Arial"/>
                <a:ea typeface="Arial"/>
                <a:cs typeface="Arial"/>
                <a:sym typeface="Arial"/>
              </a:rPr>
              <a:t>LEARNING OBJECTIVE:</a:t>
            </a:r>
            <a:endParaRPr sz="2200" b="1">
              <a:solidFill>
                <a:srgbClr val="FF0000"/>
              </a:solidFill>
              <a:latin typeface="Arial"/>
              <a:ea typeface="Arial"/>
              <a:cs typeface="Arial"/>
              <a:sym typeface="Arial"/>
            </a:endParaRPr>
          </a:p>
        </p:txBody>
      </p:sp>
      <p:sp>
        <p:nvSpPr>
          <p:cNvPr id="92" name="Google Shape;92;p6"/>
          <p:cNvSpPr txBox="1"/>
          <p:nvPr/>
        </p:nvSpPr>
        <p:spPr>
          <a:xfrm>
            <a:off x="1702082" y="1286314"/>
            <a:ext cx="8688300" cy="1914087"/>
          </a:xfrm>
          <a:prstGeom prst="rect">
            <a:avLst/>
          </a:prstGeom>
          <a:noFill/>
          <a:ln>
            <a:noFill/>
          </a:ln>
        </p:spPr>
        <p:txBody>
          <a:bodyPr spcFirstLastPara="1" wrap="square" lIns="91425" tIns="91425" rIns="91425" bIns="91425" anchor="t" anchorCtr="0">
            <a:noAutofit/>
          </a:bodyPr>
          <a:lstStyle/>
          <a:p>
            <a:r>
              <a:rPr lang="en-US" sz="3200" b="1" dirty="0">
                <a:cs typeface="Calibri" pitchFamily="34" charset="0"/>
              </a:rPr>
              <a:t>Students will </a:t>
            </a:r>
            <a:r>
              <a:rPr lang="en-IN" sz="3200" b="1" dirty="0">
                <a:cs typeface="Calibri" pitchFamily="34" charset="0"/>
              </a:rPr>
              <a:t>be able to solve the objective type questions.</a:t>
            </a:r>
            <a:endParaRPr lang="en-US" sz="3200" b="1" dirty="0">
              <a:solidFill>
                <a:srgbClr val="000000"/>
              </a:solidFill>
              <a:cs typeface="Calibri" pitchFamily="34" charset="0"/>
              <a:sym typeface="Arial"/>
            </a:endParaRPr>
          </a:p>
          <a:p>
            <a:pPr lvl="0">
              <a:buSzPts val="1400"/>
            </a:pPr>
            <a:r>
              <a:rPr lang="en-US" sz="3200" b="1" dirty="0">
                <a:cs typeface="Calibri" pitchFamily="34" charset="0"/>
              </a:rPr>
              <a:t> </a:t>
            </a:r>
            <a:endParaRPr lang="en-US" sz="3200" b="1" dirty="0">
              <a:solidFill>
                <a:srgbClr val="000000"/>
              </a:solidFill>
              <a:ea typeface="Calibri"/>
              <a:cs typeface="Calibri" pitchFamily="34" charset="0"/>
              <a:sym typeface="Calibri"/>
            </a:endParaRPr>
          </a:p>
        </p:txBody>
      </p:sp>
    </p:spTree>
    <p:extLst>
      <p:ext uri="{BB962C8B-B14F-4D97-AF65-F5344CB8AC3E}">
        <p14:creationId xmlns:p14="http://schemas.microsoft.com/office/powerpoint/2010/main" val="211949140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54</TotalTime>
  <Words>390</Words>
  <Application>Microsoft Office PowerPoint</Application>
  <PresentationFormat>Widescreen</PresentationFormat>
  <Paragraphs>64</Paragraphs>
  <Slides>10</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ADMIN</cp:lastModifiedBy>
  <cp:revision>6</cp:revision>
  <dcterms:created xsi:type="dcterms:W3CDTF">2022-01-31T16:52:02Z</dcterms:created>
  <dcterms:modified xsi:type="dcterms:W3CDTF">2022-02-09T06:34:08Z</dcterms:modified>
</cp:coreProperties>
</file>