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1"/>
  </p:notesMasterIdLst>
  <p:sldIdLst>
    <p:sldId id="256" r:id="rId2"/>
    <p:sldId id="274"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59"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4660"/>
  </p:normalViewPr>
  <p:slideViewPr>
    <p:cSldViewPr snapToGrid="0">
      <p:cViewPr>
        <p:scale>
          <a:sx n="102" d="100"/>
          <a:sy n="102" d="100"/>
        </p:scale>
        <p:origin x="-468" y="2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3201455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2500" b="0" i="0" u="none" strike="noStrike" cap="none" dirty="0" smtClean="0">
                <a:solidFill>
                  <a:srgbClr val="FF0000"/>
                </a:solidFill>
                <a:latin typeface="Calibri"/>
                <a:ea typeface="Calibri"/>
                <a:cs typeface="Calibri"/>
                <a:sym typeface="Calibri"/>
              </a:rPr>
              <a:t>POLITICAL CHANGES IN THE 18</a:t>
            </a:r>
            <a:r>
              <a:rPr lang="en" sz="2500" b="0" i="0" u="none" strike="noStrike" cap="none" baseline="30000" dirty="0" smtClean="0">
                <a:solidFill>
                  <a:srgbClr val="FF0000"/>
                </a:solidFill>
                <a:latin typeface="Calibri"/>
                <a:ea typeface="Calibri"/>
                <a:cs typeface="Calibri"/>
                <a:sym typeface="Calibri"/>
              </a:rPr>
              <a:t>TH</a:t>
            </a:r>
            <a:r>
              <a:rPr lang="en" sz="2500" b="0" i="0" u="none" strike="noStrike" cap="none" dirty="0" smtClean="0">
                <a:solidFill>
                  <a:srgbClr val="FF0000"/>
                </a:solidFill>
                <a:latin typeface="Calibri"/>
                <a:ea typeface="Calibri"/>
                <a:cs typeface="Calibri"/>
                <a:sym typeface="Calibri"/>
              </a:rPr>
              <a:t> CENTURY CE</a:t>
            </a:r>
          </a:p>
          <a:p>
            <a:pPr marL="0" marR="0" lvl="0" indent="0" algn="ctr" rtl="0">
              <a:lnSpc>
                <a:spcPct val="100000"/>
              </a:lnSpc>
              <a:spcBef>
                <a:spcPts val="0"/>
              </a:spcBef>
              <a:spcAft>
                <a:spcPts val="0"/>
              </a:spcAft>
              <a:buClr>
                <a:srgbClr val="000000"/>
              </a:buClr>
              <a:buSzPts val="3100"/>
              <a:buFont typeface="Arial"/>
              <a:buNone/>
            </a:pPr>
            <a:r>
              <a:rPr lang="en" sz="2500" b="0" i="0" u="none" strike="noStrike" cap="none" dirty="0" smtClean="0">
                <a:solidFill>
                  <a:srgbClr val="FF0000"/>
                </a:solidFill>
                <a:latin typeface="Calibri"/>
                <a:ea typeface="Calibri"/>
                <a:cs typeface="Calibri"/>
                <a:sym typeface="Calibri"/>
              </a:rPr>
              <a:t>STD VII</a:t>
            </a: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HISTORY</a:t>
            </a:r>
            <a:endParaRPr b="1"/>
          </a:p>
          <a:p>
            <a:pPr marL="0" lvl="0" indent="0" algn="l" rtl="0">
              <a:spcBef>
                <a:spcPts val="0"/>
              </a:spcBef>
              <a:spcAft>
                <a:spcPts val="0"/>
              </a:spcAft>
              <a:buNone/>
            </a:pPr>
            <a:r>
              <a:rPr lang="en" b="1" dirty="0"/>
              <a:t>CHAPTER NUMBER</a:t>
            </a:r>
            <a:r>
              <a:rPr lang="en" b="1" dirty="0" smtClean="0"/>
              <a:t>: 10</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8194" name="Picture 2"/>
          <p:cNvPicPr>
            <a:picLocks noChangeAspect="1" noChangeArrowheads="1"/>
          </p:cNvPicPr>
          <p:nvPr/>
        </p:nvPicPr>
        <p:blipFill>
          <a:blip r:embed="rId3"/>
          <a:srcRect/>
          <a:stretch>
            <a:fillRect/>
          </a:stretch>
        </p:blipFill>
        <p:spPr bwMode="auto">
          <a:xfrm>
            <a:off x="221673" y="180109"/>
            <a:ext cx="7376535" cy="47259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9218" name="Picture 2"/>
          <p:cNvPicPr>
            <a:picLocks noChangeAspect="1" noChangeArrowheads="1"/>
          </p:cNvPicPr>
          <p:nvPr/>
        </p:nvPicPr>
        <p:blipFill>
          <a:blip r:embed="rId3"/>
          <a:srcRect/>
          <a:stretch>
            <a:fillRect/>
          </a:stretch>
        </p:blipFill>
        <p:spPr bwMode="auto">
          <a:xfrm>
            <a:off x="360218" y="241445"/>
            <a:ext cx="7311593" cy="4581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10242" name="Picture 2"/>
          <p:cNvPicPr>
            <a:picLocks noChangeAspect="1" noChangeArrowheads="1"/>
          </p:cNvPicPr>
          <p:nvPr/>
        </p:nvPicPr>
        <p:blipFill>
          <a:blip r:embed="rId3"/>
          <a:srcRect/>
          <a:stretch>
            <a:fillRect/>
          </a:stretch>
        </p:blipFill>
        <p:spPr bwMode="auto">
          <a:xfrm>
            <a:off x="346364" y="303791"/>
            <a:ext cx="7153997" cy="45910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11266" name="Picture 2"/>
          <p:cNvPicPr>
            <a:picLocks noChangeAspect="1" noChangeArrowheads="1"/>
          </p:cNvPicPr>
          <p:nvPr/>
        </p:nvPicPr>
        <p:blipFill>
          <a:blip r:embed="rId3"/>
          <a:srcRect/>
          <a:stretch>
            <a:fillRect/>
          </a:stretch>
        </p:blipFill>
        <p:spPr bwMode="auto">
          <a:xfrm>
            <a:off x="325583" y="310717"/>
            <a:ext cx="7204362" cy="4552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12290" name="Picture 2"/>
          <p:cNvPicPr>
            <a:picLocks noChangeAspect="1" noChangeArrowheads="1"/>
          </p:cNvPicPr>
          <p:nvPr/>
        </p:nvPicPr>
        <p:blipFill>
          <a:blip r:embed="rId3"/>
          <a:srcRect/>
          <a:stretch>
            <a:fillRect/>
          </a:stretch>
        </p:blipFill>
        <p:spPr bwMode="auto">
          <a:xfrm>
            <a:off x="498764" y="303790"/>
            <a:ext cx="7244052" cy="461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13314" name="Picture 2"/>
          <p:cNvPicPr>
            <a:picLocks noChangeAspect="1" noChangeArrowheads="1"/>
          </p:cNvPicPr>
          <p:nvPr/>
        </p:nvPicPr>
        <p:blipFill>
          <a:blip r:embed="rId3"/>
          <a:srcRect/>
          <a:stretch>
            <a:fillRect/>
          </a:stretch>
        </p:blipFill>
        <p:spPr bwMode="auto">
          <a:xfrm>
            <a:off x="353291" y="428482"/>
            <a:ext cx="7376536" cy="4533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14338" name="Picture 2"/>
          <p:cNvPicPr>
            <a:picLocks noChangeAspect="1" noChangeArrowheads="1"/>
          </p:cNvPicPr>
          <p:nvPr/>
        </p:nvPicPr>
        <p:blipFill>
          <a:blip r:embed="rId3"/>
          <a:srcRect/>
          <a:stretch>
            <a:fillRect/>
          </a:stretch>
        </p:blipFill>
        <p:spPr bwMode="auto">
          <a:xfrm>
            <a:off x="311728" y="192955"/>
            <a:ext cx="7370474" cy="46863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15362" name="Picture 2"/>
          <p:cNvPicPr>
            <a:picLocks noChangeAspect="1" noChangeArrowheads="1"/>
          </p:cNvPicPr>
          <p:nvPr/>
        </p:nvPicPr>
        <p:blipFill>
          <a:blip r:embed="rId3"/>
          <a:srcRect/>
          <a:stretch>
            <a:fillRect/>
          </a:stretch>
        </p:blipFill>
        <p:spPr bwMode="auto">
          <a:xfrm>
            <a:off x="290945" y="130609"/>
            <a:ext cx="7261371" cy="4705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16386" name="Picture 2"/>
          <p:cNvPicPr>
            <a:picLocks noChangeAspect="1" noChangeArrowheads="1"/>
          </p:cNvPicPr>
          <p:nvPr/>
        </p:nvPicPr>
        <p:blipFill>
          <a:blip r:embed="rId3"/>
          <a:srcRect/>
          <a:stretch>
            <a:fillRect/>
          </a:stretch>
        </p:blipFill>
        <p:spPr bwMode="auto">
          <a:xfrm>
            <a:off x="249382" y="220662"/>
            <a:ext cx="7345363" cy="4695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63;p14"/>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17410" name="Picture 2"/>
          <p:cNvPicPr>
            <a:picLocks noChangeAspect="1" noChangeArrowheads="1"/>
          </p:cNvPicPr>
          <p:nvPr/>
        </p:nvPicPr>
        <p:blipFill>
          <a:blip r:embed="rId3"/>
          <a:srcRect/>
          <a:stretch>
            <a:fillRect/>
          </a:stretch>
        </p:blipFill>
        <p:spPr bwMode="auto">
          <a:xfrm>
            <a:off x="297873" y="199881"/>
            <a:ext cx="7294418" cy="4743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5" name="Google Shape;65;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1026" name="Picture 2"/>
          <p:cNvPicPr>
            <a:picLocks noChangeAspect="1" noChangeArrowheads="1"/>
          </p:cNvPicPr>
          <p:nvPr/>
        </p:nvPicPr>
        <p:blipFill>
          <a:blip r:embed="rId4"/>
          <a:srcRect/>
          <a:stretch>
            <a:fillRect/>
          </a:stretch>
        </p:blipFill>
        <p:spPr bwMode="auto">
          <a:xfrm>
            <a:off x="498764" y="235527"/>
            <a:ext cx="7183581" cy="457459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72" name="Google Shape;72;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2051" name="Picture 3"/>
          <p:cNvPicPr>
            <a:picLocks noChangeAspect="1" noChangeArrowheads="1"/>
          </p:cNvPicPr>
          <p:nvPr/>
        </p:nvPicPr>
        <p:blipFill>
          <a:blip r:embed="rId4"/>
          <a:srcRect/>
          <a:stretch>
            <a:fillRect/>
          </a:stretch>
        </p:blipFill>
        <p:spPr bwMode="auto">
          <a:xfrm>
            <a:off x="408709" y="144464"/>
            <a:ext cx="7270029" cy="4743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3074" name="Picture 2"/>
          <p:cNvPicPr>
            <a:picLocks noChangeAspect="1" noChangeArrowheads="1"/>
          </p:cNvPicPr>
          <p:nvPr/>
        </p:nvPicPr>
        <p:blipFill>
          <a:blip r:embed="rId3"/>
          <a:srcRect/>
          <a:stretch>
            <a:fillRect/>
          </a:stretch>
        </p:blipFill>
        <p:spPr bwMode="auto">
          <a:xfrm>
            <a:off x="206173" y="199881"/>
            <a:ext cx="7440528" cy="47600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4098" name="Picture 2"/>
          <p:cNvPicPr>
            <a:picLocks noChangeAspect="1" noChangeArrowheads="1"/>
          </p:cNvPicPr>
          <p:nvPr/>
        </p:nvPicPr>
        <p:blipFill>
          <a:blip r:embed="rId3"/>
          <a:srcRect/>
          <a:stretch>
            <a:fillRect/>
          </a:stretch>
        </p:blipFill>
        <p:spPr bwMode="auto">
          <a:xfrm>
            <a:off x="297873" y="289935"/>
            <a:ext cx="7408575" cy="4695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5122" name="Picture 2"/>
          <p:cNvPicPr>
            <a:picLocks noChangeAspect="1" noChangeArrowheads="1"/>
          </p:cNvPicPr>
          <p:nvPr/>
        </p:nvPicPr>
        <p:blipFill>
          <a:blip r:embed="rId3"/>
          <a:srcRect/>
          <a:stretch>
            <a:fillRect/>
          </a:stretch>
        </p:blipFill>
        <p:spPr bwMode="auto">
          <a:xfrm>
            <a:off x="346364" y="187902"/>
            <a:ext cx="7277821" cy="4695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6146" name="Picture 2"/>
          <p:cNvPicPr>
            <a:picLocks noChangeAspect="1" noChangeArrowheads="1"/>
          </p:cNvPicPr>
          <p:nvPr/>
        </p:nvPicPr>
        <p:blipFill>
          <a:blip r:embed="rId3"/>
          <a:srcRect/>
          <a:stretch>
            <a:fillRect/>
          </a:stretch>
        </p:blipFill>
        <p:spPr bwMode="auto">
          <a:xfrm>
            <a:off x="200892" y="297873"/>
            <a:ext cx="7453602" cy="467922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Google Shape;70;p15"/>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7170" name="Picture 2"/>
          <p:cNvPicPr>
            <a:picLocks noChangeAspect="1" noChangeArrowheads="1"/>
          </p:cNvPicPr>
          <p:nvPr/>
        </p:nvPicPr>
        <p:blipFill>
          <a:blip r:embed="rId3"/>
          <a:srcRect/>
          <a:stretch>
            <a:fillRect/>
          </a:stretch>
        </p:blipFill>
        <p:spPr bwMode="auto">
          <a:xfrm>
            <a:off x="263236" y="151391"/>
            <a:ext cx="7451871" cy="4733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21</Words>
  <Application>Microsoft Office PowerPoint</Application>
  <PresentationFormat>On-screen Show (16:9)</PresentationFormat>
  <Paragraphs>6</Paragraphs>
  <Slides>19</Slides>
  <Notes>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User</cp:lastModifiedBy>
  <cp:revision>6</cp:revision>
  <dcterms:modified xsi:type="dcterms:W3CDTF">2022-11-20T14:50:30Z</dcterms:modified>
</cp:coreProperties>
</file>