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4" r:id="rId6"/>
    <p:sldId id="263" r:id="rId7"/>
  </p:sldIdLst>
  <p:sldSz cx="11593513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6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B59BE9"/>
    <a:srgbClr val="6A57DB"/>
    <a:srgbClr val="8C3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4660"/>
  </p:normalViewPr>
  <p:slideViewPr>
    <p:cSldViewPr>
      <p:cViewPr varScale="1">
        <p:scale>
          <a:sx n="69" d="100"/>
          <a:sy n="69" d="100"/>
        </p:scale>
        <p:origin x="708" y="66"/>
      </p:cViewPr>
      <p:guideLst>
        <p:guide orient="horz" pos="2160"/>
        <p:guide pos="3120"/>
        <p:guide pos="36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5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5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Title 1"/>
          <p:cNvSpPr>
            <a:spLocks noGrp="1"/>
          </p:cNvSpPr>
          <p:nvPr>
            <p:ph type="ctrTitle"/>
          </p:nvPr>
        </p:nvSpPr>
        <p:spPr>
          <a:xfrm>
            <a:off x="869514" y="2130427"/>
            <a:ext cx="9854486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97" name="Subtitle 2"/>
          <p:cNvSpPr>
            <a:spLocks noGrp="1"/>
          </p:cNvSpPr>
          <p:nvPr>
            <p:ph type="subTitle" idx="1"/>
          </p:nvPr>
        </p:nvSpPr>
        <p:spPr>
          <a:xfrm>
            <a:off x="1739027" y="3886200"/>
            <a:ext cx="811545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9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6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2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Vertical Title 1"/>
          <p:cNvSpPr>
            <a:spLocks noGrp="1"/>
          </p:cNvSpPr>
          <p:nvPr>
            <p:ph type="title" orient="vert"/>
          </p:nvPr>
        </p:nvSpPr>
        <p:spPr>
          <a:xfrm>
            <a:off x="8405297" y="274640"/>
            <a:ext cx="26085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0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9676" y="274640"/>
            <a:ext cx="763239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Title 1"/>
          <p:cNvSpPr>
            <a:spLocks noGrp="1"/>
          </p:cNvSpPr>
          <p:nvPr>
            <p:ph type="title"/>
          </p:nvPr>
        </p:nvSpPr>
        <p:spPr>
          <a:xfrm>
            <a:off x="915808" y="4406902"/>
            <a:ext cx="9854486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28" name="Text Placeholder 2"/>
          <p:cNvSpPr>
            <a:spLocks noGrp="1"/>
          </p:cNvSpPr>
          <p:nvPr>
            <p:ph type="body" idx="1"/>
          </p:nvPr>
        </p:nvSpPr>
        <p:spPr>
          <a:xfrm>
            <a:off x="915808" y="2906713"/>
            <a:ext cx="9854486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33" name="Content Placeholder 2"/>
          <p:cNvSpPr>
            <a:spLocks noGrp="1"/>
          </p:cNvSpPr>
          <p:nvPr>
            <p:ph sz="half" idx="1"/>
          </p:nvPr>
        </p:nvSpPr>
        <p:spPr>
          <a:xfrm>
            <a:off x="579676" y="1600202"/>
            <a:ext cx="5120468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34" name="Content Placeholder 3"/>
          <p:cNvSpPr>
            <a:spLocks noGrp="1"/>
          </p:cNvSpPr>
          <p:nvPr>
            <p:ph sz="half" idx="2"/>
          </p:nvPr>
        </p:nvSpPr>
        <p:spPr>
          <a:xfrm>
            <a:off x="5893369" y="1600202"/>
            <a:ext cx="5120468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39" name="Text Placeholder 2"/>
          <p:cNvSpPr>
            <a:spLocks noGrp="1"/>
          </p:cNvSpPr>
          <p:nvPr>
            <p:ph type="body" idx="1"/>
          </p:nvPr>
        </p:nvSpPr>
        <p:spPr>
          <a:xfrm>
            <a:off x="579676" y="1535113"/>
            <a:ext cx="5122481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0" name="Content Placeholder 3"/>
          <p:cNvSpPr>
            <a:spLocks noGrp="1"/>
          </p:cNvSpPr>
          <p:nvPr>
            <p:ph sz="half" idx="2"/>
          </p:nvPr>
        </p:nvSpPr>
        <p:spPr>
          <a:xfrm>
            <a:off x="579676" y="2174875"/>
            <a:ext cx="5122481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9344" y="1535113"/>
            <a:ext cx="5124494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2" name="Content Placeholder 5"/>
          <p:cNvSpPr>
            <a:spLocks noGrp="1"/>
          </p:cNvSpPr>
          <p:nvPr>
            <p:ph sz="quarter" idx="4"/>
          </p:nvPr>
        </p:nvSpPr>
        <p:spPr>
          <a:xfrm>
            <a:off x="5889344" y="2174875"/>
            <a:ext cx="5124494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4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58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Title 1"/>
          <p:cNvSpPr>
            <a:spLocks noGrp="1"/>
          </p:cNvSpPr>
          <p:nvPr>
            <p:ph type="title"/>
          </p:nvPr>
        </p:nvSpPr>
        <p:spPr>
          <a:xfrm>
            <a:off x="579676" y="273050"/>
            <a:ext cx="381418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47" name="Content Placeholder 2"/>
          <p:cNvSpPr>
            <a:spLocks noGrp="1"/>
          </p:cNvSpPr>
          <p:nvPr>
            <p:ph idx="1"/>
          </p:nvPr>
        </p:nvSpPr>
        <p:spPr>
          <a:xfrm>
            <a:off x="4532742" y="273052"/>
            <a:ext cx="6481096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748" name="Text Placeholder 3"/>
          <p:cNvSpPr>
            <a:spLocks noGrp="1"/>
          </p:cNvSpPr>
          <p:nvPr>
            <p:ph type="body" sz="half" idx="2"/>
          </p:nvPr>
        </p:nvSpPr>
        <p:spPr>
          <a:xfrm>
            <a:off x="579676" y="1435102"/>
            <a:ext cx="381418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Title 1"/>
          <p:cNvSpPr>
            <a:spLocks noGrp="1"/>
          </p:cNvSpPr>
          <p:nvPr>
            <p:ph type="title"/>
          </p:nvPr>
        </p:nvSpPr>
        <p:spPr>
          <a:xfrm>
            <a:off x="2272409" y="4800600"/>
            <a:ext cx="6956108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717" name="Picture Placeholder 2"/>
          <p:cNvSpPr>
            <a:spLocks noGrp="1"/>
          </p:cNvSpPr>
          <p:nvPr>
            <p:ph type="pic" idx="1"/>
          </p:nvPr>
        </p:nvSpPr>
        <p:spPr>
          <a:xfrm>
            <a:off x="2272409" y="612775"/>
            <a:ext cx="6956108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lang="en-IN"/>
          </a:p>
        </p:txBody>
      </p:sp>
      <p:sp>
        <p:nvSpPr>
          <p:cNvPr id="10487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2409" y="5367338"/>
            <a:ext cx="6956108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7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7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579676" y="274638"/>
            <a:ext cx="104341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579676" y="1600202"/>
            <a:ext cx="104341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579676" y="6356352"/>
            <a:ext cx="2705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E6615-F9DC-4A76-B7B9-4601F78B56CF}" type="datetimeFigureOut">
              <a:rPr lang="en-US" smtClean="0"/>
              <a:t>12/2/2021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61117" y="6356352"/>
            <a:ext cx="36712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8684" y="6356352"/>
            <a:ext cx="27051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465D-B069-4E16-95F3-9D8546BAFBCE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0570" rtl="0" eaLnBrk="1" latinLnBrk="0" hangingPunct="1"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itchFamily="34" charset="0"/>
        <a:buChar char="–"/>
        <a:defRPr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Google Shape;54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5156438"/>
            <a:ext cx="11593513" cy="1701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4" name="TextBox 4"/>
          <p:cNvSpPr txBox="1"/>
          <p:nvPr/>
        </p:nvSpPr>
        <p:spPr>
          <a:xfrm>
            <a:off x="454411" y="2090173"/>
            <a:ext cx="106846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CLASS 	: UKG</a:t>
            </a:r>
          </a:p>
          <a:p>
            <a:r>
              <a:rPr lang="en-US" sz="2800" b="1" dirty="0"/>
              <a:t>SUBJECT 	:</a:t>
            </a:r>
            <a:r>
              <a:rPr lang="en-IN" sz="2800" b="1" dirty="0"/>
              <a:t> CONVERSATION</a:t>
            </a:r>
            <a:r>
              <a:rPr lang="en-US" sz="2800" b="1" dirty="0"/>
              <a:t>  </a:t>
            </a:r>
          </a:p>
          <a:p>
            <a:r>
              <a:rPr lang="en-US" sz="2800" b="1" dirty="0"/>
              <a:t>CHAPTER 	: </a:t>
            </a:r>
            <a:r>
              <a:rPr lang="en-IN" sz="2800" b="1" dirty="0"/>
              <a:t>8</a:t>
            </a:r>
            <a:endParaRPr lang="en-US" sz="2800" b="1" dirty="0"/>
          </a:p>
          <a:p>
            <a:r>
              <a:rPr lang="en-US" sz="2800" b="1" dirty="0"/>
              <a:t>TOPIC 	: </a:t>
            </a:r>
            <a:r>
              <a:rPr lang="en-IN" sz="2800" b="1" dirty="0"/>
              <a:t>SOCIAL WORKERS</a:t>
            </a:r>
          </a:p>
        </p:txBody>
      </p:sp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577823" y="260648"/>
            <a:ext cx="2782443" cy="975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830648" y="116632"/>
            <a:ext cx="2582439" cy="9361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416C63-4FF2-1042-ADD2-EBE35CC4F124}"/>
              </a:ext>
            </a:extLst>
          </p:cNvPr>
          <p:cNvSpPr txBox="1"/>
          <p:nvPr/>
        </p:nvSpPr>
        <p:spPr>
          <a:xfrm>
            <a:off x="294286" y="1583827"/>
            <a:ext cx="51320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600" b="1" dirty="0">
                <a:solidFill>
                  <a:srgbClr val="000099"/>
                </a:solidFill>
              </a:rPr>
              <a:t>The people of our society who help to make our life easier and safe are called </a:t>
            </a:r>
            <a:r>
              <a:rPr lang="en-IN" sz="3600" b="1" dirty="0">
                <a:solidFill>
                  <a:srgbClr val="C00000"/>
                </a:solidFill>
              </a:rPr>
              <a:t>social workers. </a:t>
            </a:r>
          </a:p>
          <a:p>
            <a:pPr algn="l"/>
            <a:r>
              <a:rPr lang="en-IN" sz="3600" b="1" dirty="0">
                <a:solidFill>
                  <a:srgbClr val="000099"/>
                </a:solidFill>
              </a:rPr>
              <a:t>Social workers are those who live and work for the society. </a:t>
            </a:r>
            <a:endParaRPr lang="en-US" sz="3600" b="1" dirty="0">
              <a:solidFill>
                <a:srgbClr val="00009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05E921-8A40-2042-BEBE-84AB6EA47A55}"/>
              </a:ext>
            </a:extLst>
          </p:cNvPr>
          <p:cNvSpPr txBox="1"/>
          <p:nvPr/>
        </p:nvSpPr>
        <p:spPr>
          <a:xfrm>
            <a:off x="3798455" y="230741"/>
            <a:ext cx="8002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5400" b="1">
                <a:solidFill>
                  <a:srgbClr val="FF0000"/>
                </a:solidFill>
              </a:rPr>
              <a:t>Social Workers</a:t>
            </a:r>
            <a:r>
              <a:rPr lang="en-IN" sz="4000" b="1">
                <a:solidFill>
                  <a:srgbClr val="FF0000"/>
                </a:solidFill>
              </a:rPr>
              <a:t> </a:t>
            </a:r>
            <a:endParaRPr lang="en-US" sz="4000" b="1">
              <a:solidFill>
                <a:srgbClr val="FF0000"/>
              </a:solidFill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C430AD0-8D7C-2C40-8B14-84DEE2362D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595" y="1583826"/>
            <a:ext cx="4665090" cy="43043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770491" y="116632"/>
            <a:ext cx="2696792" cy="1070074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90" name="TextBox 80"/>
          <p:cNvSpPr txBox="1"/>
          <p:nvPr/>
        </p:nvSpPr>
        <p:spPr>
          <a:xfrm>
            <a:off x="1496796" y="3551291"/>
            <a:ext cx="929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1048591" name="TextBox 81"/>
          <p:cNvSpPr txBox="1"/>
          <p:nvPr/>
        </p:nvSpPr>
        <p:spPr>
          <a:xfrm>
            <a:off x="1556744" y="5931893"/>
            <a:ext cx="929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54025EB-157A-C04C-8A6A-5AB15F8B68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20" y="379300"/>
            <a:ext cx="3305380" cy="4146518"/>
          </a:xfrm>
          <a:prstGeom prst="rect">
            <a:avLst/>
          </a:prstGeom>
        </p:spPr>
      </p:pic>
      <p:sp>
        <p:nvSpPr>
          <p:cNvPr id="5" name="Cloud 4">
            <a:extLst>
              <a:ext uri="{FF2B5EF4-FFF2-40B4-BE49-F238E27FC236}">
                <a16:creationId xmlns:a16="http://schemas.microsoft.com/office/drawing/2014/main" id="{7B758999-8529-A343-A322-D294A55683B3}"/>
              </a:ext>
            </a:extLst>
          </p:cNvPr>
          <p:cNvSpPr/>
          <p:nvPr/>
        </p:nvSpPr>
        <p:spPr>
          <a:xfrm>
            <a:off x="4191001" y="2514599"/>
            <a:ext cx="6373090" cy="393930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/>
              <a:t>He is a postman. </a:t>
            </a:r>
          </a:p>
          <a:p>
            <a:pPr algn="ctr"/>
            <a:endParaRPr lang="en-IN" sz="2800" b="1" dirty="0"/>
          </a:p>
          <a:p>
            <a:pPr algn="ctr"/>
            <a:r>
              <a:rPr lang="en-IN" sz="2800" b="1" dirty="0"/>
              <a:t>He delivers letters to us. </a:t>
            </a:r>
          </a:p>
          <a:p>
            <a:pPr algn="ctr"/>
            <a:r>
              <a:rPr lang="en-IN" sz="2800" b="1" dirty="0"/>
              <a:t>He wears an uniform and carry mails in his bag. </a:t>
            </a:r>
            <a:endParaRPr 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98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31456" y="116632"/>
            <a:ext cx="2335828" cy="10198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2CCB8812-6CAD-3C40-A8A5-A2077E197F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92" y="116632"/>
            <a:ext cx="4261035" cy="4155186"/>
          </a:xfrm>
          <a:prstGeom prst="rect">
            <a:avLst/>
          </a:prstGeom>
        </p:spPr>
      </p:pic>
      <p:sp>
        <p:nvSpPr>
          <p:cNvPr id="5" name="Cloud 4">
            <a:extLst>
              <a:ext uri="{FF2B5EF4-FFF2-40B4-BE49-F238E27FC236}">
                <a16:creationId xmlns:a16="http://schemas.microsoft.com/office/drawing/2014/main" id="{7D786E1C-B468-6345-A06B-841B53A68E18}"/>
              </a:ext>
            </a:extLst>
          </p:cNvPr>
          <p:cNvSpPr/>
          <p:nvPr/>
        </p:nvSpPr>
        <p:spPr>
          <a:xfrm>
            <a:off x="4881418" y="2514600"/>
            <a:ext cx="6329218" cy="40547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/>
              <a:t>She is a teacher. </a:t>
            </a:r>
          </a:p>
          <a:p>
            <a:pPr algn="ctr"/>
            <a:endParaRPr lang="en-IN" sz="2800" b="1" dirty="0"/>
          </a:p>
          <a:p>
            <a:pPr algn="ctr"/>
            <a:r>
              <a:rPr lang="en-IN" sz="2800" b="1" dirty="0"/>
              <a:t>She teaches us the lesson. </a:t>
            </a:r>
            <a:endParaRPr lang="en-US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67F2C51-6040-784E-AABF-4FF1AFCB6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365" y="168633"/>
            <a:ext cx="3207544" cy="1228367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C3ED5904-8449-594D-8542-40AA09F56E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3" y="379301"/>
            <a:ext cx="4268572" cy="39040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7BBEFB-9CA5-8344-8F43-6AF686082FAE}"/>
              </a:ext>
            </a:extLst>
          </p:cNvPr>
          <p:cNvSpPr txBox="1"/>
          <p:nvPr/>
        </p:nvSpPr>
        <p:spPr>
          <a:xfrm>
            <a:off x="4881418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40923576-55C8-1849-BF09-A503FB85B647}"/>
              </a:ext>
            </a:extLst>
          </p:cNvPr>
          <p:cNvSpPr/>
          <p:nvPr/>
        </p:nvSpPr>
        <p:spPr>
          <a:xfrm>
            <a:off x="5033818" y="2666999"/>
            <a:ext cx="6140812" cy="402236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/>
              <a:t>He is a washer man.</a:t>
            </a:r>
          </a:p>
          <a:p>
            <a:pPr algn="ctr"/>
            <a:r>
              <a:rPr lang="en-IN" sz="2800" b="1" dirty="0"/>
              <a:t> </a:t>
            </a:r>
          </a:p>
          <a:p>
            <a:pPr algn="ctr"/>
            <a:r>
              <a:rPr lang="en-IN" sz="2800" b="1" dirty="0"/>
              <a:t>He washes and iron our dirty clothes.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67661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49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324999" y="332656"/>
            <a:ext cx="2782443" cy="975844"/>
          </a:xfrm>
          <a:prstGeom prst="rect">
            <a:avLst/>
          </a:prstGeom>
          <a:noFill/>
          <a:ln>
            <a:noFill/>
          </a:ln>
        </p:spPr>
      </p:pic>
      <p:sp>
        <p:nvSpPr>
          <p:cNvPr id="1048701" name="Text Box 1"/>
          <p:cNvSpPr txBox="1"/>
          <p:nvPr/>
        </p:nvSpPr>
        <p:spPr>
          <a:xfrm>
            <a:off x="1646239" y="2785430"/>
            <a:ext cx="8301439" cy="1209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325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7147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325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325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Custom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8</cp:revision>
  <dcterms:created xsi:type="dcterms:W3CDTF">2020-09-11T17:04:03Z</dcterms:created>
  <dcterms:modified xsi:type="dcterms:W3CDTF">2021-12-02T03:03:47Z</dcterms:modified>
</cp:coreProperties>
</file>